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embeddedFontLst>
    <p:embeddedFont>
      <p:font typeface="Playfair Display"/>
      <p:regular r:id="rId9"/>
      <p:bold r:id="rId10"/>
      <p:italic r:id="rId11"/>
      <p:boldItalic r:id="rId12"/>
    </p:embeddedFont>
    <p:embeddedFont>
      <p:font typeface="Lato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fairDisplay-italic.fntdata"/><Relationship Id="rId10" Type="http://schemas.openxmlformats.org/officeDocument/2006/relationships/font" Target="fonts/PlayfairDisplay-bold.fntdata"/><Relationship Id="rId13" Type="http://schemas.openxmlformats.org/officeDocument/2006/relationships/font" Target="fonts/Lato-regular.fntdata"/><Relationship Id="rId12" Type="http://schemas.openxmlformats.org/officeDocument/2006/relationships/font" Target="fonts/PlayfairDisplay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layfairDisplay-regular.fntdata"/><Relationship Id="rId15" Type="http://schemas.openxmlformats.org/officeDocument/2006/relationships/font" Target="fonts/Lato-italic.fntdata"/><Relationship Id="rId14" Type="http://schemas.openxmlformats.org/officeDocument/2006/relationships/font" Target="fonts/Lato-bold.fntdata"/><Relationship Id="rId16" Type="http://schemas.openxmlformats.org/officeDocument/2006/relationships/font" Target="fonts/La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h7e92dcade25b82bd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h7e92dcade25b82bd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h7e92dcade25b82bd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h7e92dcade25b82bd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coral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Vote Rosie for Scottish </a:t>
            </a:r>
            <a:r>
              <a:rPr lang="en-GB"/>
              <a:t>Youth</a:t>
            </a:r>
            <a:r>
              <a:rPr lang="en-GB"/>
              <a:t> Parliament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\Pledge 1 - </a:t>
            </a:r>
            <a:r>
              <a:rPr lang="en-GB"/>
              <a:t>Internet</a:t>
            </a:r>
            <a:r>
              <a:rPr lang="en-GB"/>
              <a:t> Usage</a:t>
            </a:r>
            <a:endParaRPr/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If  I </a:t>
            </a:r>
            <a:r>
              <a:rPr lang="en-GB"/>
              <a:t>am selected</a:t>
            </a:r>
            <a:r>
              <a:rPr lang="en-GB"/>
              <a:t> for Scottish </a:t>
            </a:r>
            <a:r>
              <a:rPr lang="en-GB"/>
              <a:t>Youth</a:t>
            </a:r>
            <a:r>
              <a:rPr lang="en-GB"/>
              <a:t> Parliament I </a:t>
            </a:r>
            <a:r>
              <a:rPr lang="en-GB"/>
              <a:t>pledge</a:t>
            </a:r>
            <a:r>
              <a:rPr lang="en-GB"/>
              <a:t> to do everything within my </a:t>
            </a:r>
            <a:r>
              <a:rPr lang="en-GB"/>
              <a:t>power</a:t>
            </a:r>
            <a:r>
              <a:rPr lang="en-GB"/>
              <a:t> to prevent a school-wide ban on phone usage within ELC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 also pledge to </a:t>
            </a:r>
            <a:r>
              <a:rPr lang="en-GB"/>
              <a:t>fight</a:t>
            </a:r>
            <a:r>
              <a:rPr lang="en-GB"/>
              <a:t> </a:t>
            </a:r>
            <a:r>
              <a:rPr lang="en-GB"/>
              <a:t>against</a:t>
            </a:r>
            <a:r>
              <a:rPr lang="en-GB"/>
              <a:t> any current </a:t>
            </a:r>
            <a:r>
              <a:rPr lang="en-GB"/>
              <a:t>proposals</a:t>
            </a:r>
            <a:r>
              <a:rPr lang="en-GB"/>
              <a:t> for an internet ban  for under-16s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Pledge 2 - School </a:t>
            </a:r>
            <a:r>
              <a:rPr lang="en-GB"/>
              <a:t>curriculum</a:t>
            </a:r>
            <a:endParaRPr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 also </a:t>
            </a:r>
            <a:r>
              <a:rPr lang="en-GB"/>
              <a:t>pledge</a:t>
            </a:r>
            <a:r>
              <a:rPr lang="en-GB"/>
              <a:t> to help allow for students within the area </a:t>
            </a:r>
            <a:r>
              <a:rPr lang="en-GB"/>
              <a:t>to</a:t>
            </a:r>
            <a:r>
              <a:rPr lang="en-GB"/>
              <a:t> be able to </a:t>
            </a:r>
            <a:r>
              <a:rPr lang="en-GB"/>
              <a:t>access</a:t>
            </a:r>
            <a:r>
              <a:rPr lang="en-GB"/>
              <a:t> a </a:t>
            </a:r>
            <a:r>
              <a:rPr lang="en-GB"/>
              <a:t>more</a:t>
            </a:r>
            <a:r>
              <a:rPr lang="en-GB"/>
              <a:t> </a:t>
            </a:r>
            <a:r>
              <a:rPr lang="en-GB"/>
              <a:t>fulfilling</a:t>
            </a:r>
            <a:r>
              <a:rPr lang="en-GB"/>
              <a:t> </a:t>
            </a:r>
            <a:r>
              <a:rPr lang="en-GB"/>
              <a:t>curriculum</a:t>
            </a:r>
            <a:r>
              <a:rPr lang="en-GB"/>
              <a:t>. This would hopefully </a:t>
            </a:r>
            <a:r>
              <a:rPr lang="en-GB"/>
              <a:t>involve</a:t>
            </a:r>
            <a:r>
              <a:rPr lang="en-GB"/>
              <a:t> </a:t>
            </a:r>
            <a:r>
              <a:rPr lang="en-GB"/>
              <a:t>setting</a:t>
            </a:r>
            <a:r>
              <a:rPr lang="en-GB"/>
              <a:t> up  </a:t>
            </a:r>
            <a:r>
              <a:rPr lang="en-GB"/>
              <a:t>a more</a:t>
            </a:r>
            <a:r>
              <a:rPr lang="en-GB"/>
              <a:t> </a:t>
            </a:r>
            <a:r>
              <a:rPr lang="en-GB"/>
              <a:t>efficient</a:t>
            </a:r>
            <a:r>
              <a:rPr lang="en-GB"/>
              <a:t> system for students to study subjects that aren’t offered within their school.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Aswell, as this, I would also hope to help expand the </a:t>
            </a:r>
            <a:r>
              <a:rPr lang="en-GB"/>
              <a:t>curriculum</a:t>
            </a:r>
            <a:r>
              <a:rPr lang="en-GB"/>
              <a:t> for </a:t>
            </a:r>
            <a:r>
              <a:rPr lang="en-GB"/>
              <a:t>early</a:t>
            </a:r>
            <a:r>
              <a:rPr lang="en-GB"/>
              <a:t> learning, by </a:t>
            </a:r>
            <a:r>
              <a:rPr lang="en-GB"/>
              <a:t>allowing</a:t>
            </a:r>
            <a:r>
              <a:rPr lang="en-GB"/>
              <a:t> for  </a:t>
            </a:r>
            <a:r>
              <a:rPr lang="en-GB"/>
              <a:t>language</a:t>
            </a:r>
            <a:r>
              <a:rPr lang="en-GB"/>
              <a:t> </a:t>
            </a:r>
            <a:r>
              <a:rPr lang="en-GB"/>
              <a:t>sikh</a:t>
            </a:r>
            <a:r>
              <a:rPr lang="en-GB"/>
              <a:t> as Scots and Gaelic to be taught within schools.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