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IBM Plex Sans" panose="020B0503050203000203" pitchFamily="34" charset="0"/>
      <p:regular r:id="rId5"/>
    </p:embeddedFont>
    <p:embeddedFont>
      <p:font typeface="IBM Plex Sans Bold" panose="020B0604020202020204" charset="0"/>
      <p:regular r:id="rId6"/>
    </p:embeddedFont>
    <p:embeddedFont>
      <p:font typeface="Norwester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93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ableStyles" Target="tableStyles.xml"/><Relationship Id="rId5" Type="http://schemas.openxmlformats.org/officeDocument/2006/relationships/font" Target="fonts/font1.fntdata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82075" y="-542770"/>
            <a:ext cx="11387256" cy="11372541"/>
            <a:chOff x="0" y="0"/>
            <a:chExt cx="610389" cy="609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0389" cy="609600"/>
            </a:xfrm>
            <a:custGeom>
              <a:avLst/>
              <a:gdLst/>
              <a:ahLst/>
              <a:cxnLst/>
              <a:rect l="l" t="t" r="r" b="b"/>
              <a:pathLst>
                <a:path w="610389" h="609600">
                  <a:moveTo>
                    <a:pt x="203200" y="0"/>
                  </a:moveTo>
                  <a:lnTo>
                    <a:pt x="610389" y="0"/>
                  </a:lnTo>
                  <a:lnTo>
                    <a:pt x="407189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2F0F7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407189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569623" y="-700201"/>
            <a:ext cx="10854283" cy="8281805"/>
            <a:chOff x="0" y="0"/>
            <a:chExt cx="798953" cy="609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98953" cy="609600"/>
            </a:xfrm>
            <a:custGeom>
              <a:avLst/>
              <a:gdLst/>
              <a:ahLst/>
              <a:cxnLst/>
              <a:rect l="l" t="t" r="r" b="b"/>
              <a:pathLst>
                <a:path w="798953" h="609600">
                  <a:moveTo>
                    <a:pt x="203200" y="0"/>
                  </a:moveTo>
                  <a:lnTo>
                    <a:pt x="798953" y="0"/>
                  </a:lnTo>
                  <a:lnTo>
                    <a:pt x="595753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53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595753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3477541" y="5190855"/>
            <a:ext cx="5521204" cy="8281805"/>
            <a:chOff x="0" y="0"/>
            <a:chExt cx="406400" cy="609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6400" cy="609600"/>
            </a:xfrm>
            <a:custGeom>
              <a:avLst/>
              <a:gdLst/>
              <a:ahLst/>
              <a:cxnLst/>
              <a:rect l="l" t="t" r="r" b="b"/>
              <a:pathLst>
                <a:path w="406400" h="609600">
                  <a:moveTo>
                    <a:pt x="203200" y="0"/>
                  </a:moveTo>
                  <a:lnTo>
                    <a:pt x="406400" y="0"/>
                  </a:lnTo>
                  <a:lnTo>
                    <a:pt x="2032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53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2032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2745149" y="2221306"/>
            <a:ext cx="15030597" cy="5670278"/>
            <a:chOff x="0" y="0"/>
            <a:chExt cx="1615909" cy="6096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15909" cy="609600"/>
            </a:xfrm>
            <a:custGeom>
              <a:avLst/>
              <a:gdLst/>
              <a:ahLst/>
              <a:cxnLst/>
              <a:rect l="l" t="t" r="r" b="b"/>
              <a:pathLst>
                <a:path w="1615909" h="609600">
                  <a:moveTo>
                    <a:pt x="203200" y="0"/>
                  </a:moveTo>
                  <a:lnTo>
                    <a:pt x="1615909" y="0"/>
                  </a:lnTo>
                  <a:lnTo>
                    <a:pt x="1412709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2F0F7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38100"/>
              <a:ext cx="1412709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733256" y="6242349"/>
            <a:ext cx="4218672" cy="4674631"/>
            <a:chOff x="0" y="0"/>
            <a:chExt cx="550140" cy="6096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50140" cy="609600"/>
            </a:xfrm>
            <a:custGeom>
              <a:avLst/>
              <a:gdLst/>
              <a:ahLst/>
              <a:cxnLst/>
              <a:rect l="l" t="t" r="r" b="b"/>
              <a:pathLst>
                <a:path w="550140" h="609600">
                  <a:moveTo>
                    <a:pt x="203200" y="0"/>
                  </a:moveTo>
                  <a:lnTo>
                    <a:pt x="550140" y="0"/>
                  </a:lnTo>
                  <a:lnTo>
                    <a:pt x="34694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53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1600" y="-38100"/>
              <a:ext cx="34694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28700" y="3249361"/>
            <a:ext cx="9916222" cy="4064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650"/>
              </a:lnSpc>
            </a:pPr>
            <a:r>
              <a:rPr lang="en-US" sz="15650">
                <a:solidFill>
                  <a:srgbClr val="FFFFFF"/>
                </a:solidFill>
                <a:latin typeface="Norwester"/>
                <a:ea typeface="Norwester"/>
                <a:cs typeface="Norwester"/>
                <a:sym typeface="Norwester"/>
              </a:rPr>
              <a:t>   JACK FERGUSON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-487671" y="7581604"/>
            <a:ext cx="8122084" cy="836877"/>
            <a:chOff x="0" y="0"/>
            <a:chExt cx="5916309" cy="6096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916309" cy="609600"/>
            </a:xfrm>
            <a:custGeom>
              <a:avLst/>
              <a:gdLst/>
              <a:ahLst/>
              <a:cxnLst/>
              <a:rect l="l" t="t" r="r" b="b"/>
              <a:pathLst>
                <a:path w="5916309" h="609600">
                  <a:moveTo>
                    <a:pt x="203200" y="0"/>
                  </a:moveTo>
                  <a:lnTo>
                    <a:pt x="5916309" y="0"/>
                  </a:lnTo>
                  <a:lnTo>
                    <a:pt x="5713109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53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1600" y="-38100"/>
              <a:ext cx="5713109" cy="647700"/>
            </a:xfrm>
            <a:prstGeom prst="rect">
              <a:avLst/>
            </a:prstGeom>
          </p:spPr>
          <p:txBody>
            <a:bodyPr lIns="39724" tIns="39724" rIns="39724" bIns="39724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028700" y="7673530"/>
            <a:ext cx="6578935" cy="567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2"/>
              </a:lnSpc>
              <a:spcBef>
                <a:spcPct val="0"/>
              </a:spcBef>
            </a:pPr>
            <a:r>
              <a:rPr lang="en-US" sz="3352" b="1" spc="596">
                <a:solidFill>
                  <a:srgbClr val="2F0F79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          FOR SYP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3588" y="1487340"/>
            <a:ext cx="9533850" cy="1339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272"/>
              </a:lnSpc>
            </a:pPr>
            <a:r>
              <a:rPr lang="en-US" sz="9600" u="sng">
                <a:solidFill>
                  <a:srgbClr val="2F0F79"/>
                </a:solidFill>
                <a:latin typeface="Norwester"/>
                <a:ea typeface="Norwester"/>
                <a:cs typeface="Norwester"/>
                <a:sym typeface="Norwester"/>
              </a:rPr>
              <a:t>WHY I AM RUNNING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242641" y="3563511"/>
            <a:ext cx="12859009" cy="1176661"/>
            <a:chOff x="0" y="0"/>
            <a:chExt cx="6661944" cy="609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61944" cy="609600"/>
            </a:xfrm>
            <a:custGeom>
              <a:avLst/>
              <a:gdLst/>
              <a:ahLst/>
              <a:cxnLst/>
              <a:rect l="l" t="t" r="r" b="b"/>
              <a:pathLst>
                <a:path w="6661944" h="609600">
                  <a:moveTo>
                    <a:pt x="6458744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6661944" y="609600"/>
                  </a:lnTo>
                  <a:lnTo>
                    <a:pt x="6458744" y="0"/>
                  </a:lnTo>
                  <a:close/>
                </a:path>
              </a:pathLst>
            </a:custGeom>
            <a:ln w="38100" cap="sq">
              <a:solidFill>
                <a:srgbClr val="2F0F79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1600" y="-38100"/>
              <a:ext cx="6458744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735777" y="3417340"/>
            <a:ext cx="6056727" cy="1469041"/>
            <a:chOff x="0" y="0"/>
            <a:chExt cx="2513327" cy="6096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3327" cy="609600"/>
            </a:xfrm>
            <a:custGeom>
              <a:avLst/>
              <a:gdLst/>
              <a:ahLst/>
              <a:cxnLst/>
              <a:rect l="l" t="t" r="r" b="b"/>
              <a:pathLst>
                <a:path w="2513327" h="609600">
                  <a:moveTo>
                    <a:pt x="2310127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2513327" y="609600"/>
                  </a:lnTo>
                  <a:lnTo>
                    <a:pt x="2310127" y="0"/>
                  </a:lnTo>
                  <a:close/>
                </a:path>
              </a:pathLst>
            </a:custGeom>
            <a:solidFill>
              <a:srgbClr val="2F0F7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1600" y="-38100"/>
              <a:ext cx="2310127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790513" y="3680037"/>
            <a:ext cx="9005445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I believe that young people deserve a voice in society and I would be proud to represent the youth in East Kilbride.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3242641" y="6479247"/>
            <a:ext cx="12859009" cy="1176661"/>
            <a:chOff x="0" y="0"/>
            <a:chExt cx="6661944" cy="6096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661944" cy="609600"/>
            </a:xfrm>
            <a:custGeom>
              <a:avLst/>
              <a:gdLst/>
              <a:ahLst/>
              <a:cxnLst/>
              <a:rect l="l" t="t" r="r" b="b"/>
              <a:pathLst>
                <a:path w="6661944" h="609600">
                  <a:moveTo>
                    <a:pt x="6458744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6661944" y="609600"/>
                  </a:lnTo>
                  <a:lnTo>
                    <a:pt x="6458744" y="0"/>
                  </a:lnTo>
                  <a:close/>
                </a:path>
              </a:pathLst>
            </a:custGeom>
            <a:ln w="38100" cap="sq">
              <a:solidFill>
                <a:srgbClr val="2F0F79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1600" y="-38100"/>
              <a:ext cx="6458744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735777" y="6333076"/>
            <a:ext cx="6056727" cy="1469041"/>
            <a:chOff x="0" y="0"/>
            <a:chExt cx="2513327" cy="609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13327" cy="609600"/>
            </a:xfrm>
            <a:custGeom>
              <a:avLst/>
              <a:gdLst/>
              <a:ahLst/>
              <a:cxnLst/>
              <a:rect l="l" t="t" r="r" b="b"/>
              <a:pathLst>
                <a:path w="2513327" h="609600">
                  <a:moveTo>
                    <a:pt x="2310127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2513327" y="609600"/>
                  </a:lnTo>
                  <a:lnTo>
                    <a:pt x="2310127" y="0"/>
                  </a:lnTo>
                  <a:close/>
                </a:path>
              </a:pathLst>
            </a:custGeom>
            <a:solidFill>
              <a:srgbClr val="2F0F7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1600" y="-38100"/>
              <a:ext cx="2310127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790513" y="6595773"/>
            <a:ext cx="9005445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I want to help the youth within our communty, to make sure they have a “fair go”.</a:t>
            </a:r>
          </a:p>
        </p:txBody>
      </p:sp>
      <p:grpSp>
        <p:nvGrpSpPr>
          <p:cNvPr id="17" name="Group 17"/>
          <p:cNvGrpSpPr/>
          <p:nvPr/>
        </p:nvGrpSpPr>
        <p:grpSpPr>
          <a:xfrm rot="-10800000">
            <a:off x="2186350" y="7935467"/>
            <a:ext cx="12859009" cy="1176661"/>
            <a:chOff x="0" y="0"/>
            <a:chExt cx="6661944" cy="6096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661944" cy="609600"/>
            </a:xfrm>
            <a:custGeom>
              <a:avLst/>
              <a:gdLst/>
              <a:ahLst/>
              <a:cxnLst/>
              <a:rect l="l" t="t" r="r" b="b"/>
              <a:pathLst>
                <a:path w="6661944" h="609600">
                  <a:moveTo>
                    <a:pt x="6458744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6661944" y="609600"/>
                  </a:lnTo>
                  <a:lnTo>
                    <a:pt x="6458744" y="0"/>
                  </a:lnTo>
                  <a:close/>
                </a:path>
              </a:pathLst>
            </a:custGeom>
            <a:ln w="38100" cap="sq">
              <a:solidFill>
                <a:srgbClr val="2F0F79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1600" y="-38100"/>
              <a:ext cx="6458744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-10800000">
            <a:off x="12967049" y="7789259"/>
            <a:ext cx="6056727" cy="1469041"/>
            <a:chOff x="0" y="0"/>
            <a:chExt cx="2513327" cy="6096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513327" cy="609600"/>
            </a:xfrm>
            <a:custGeom>
              <a:avLst/>
              <a:gdLst/>
              <a:ahLst/>
              <a:cxnLst/>
              <a:rect l="l" t="t" r="r" b="b"/>
              <a:pathLst>
                <a:path w="2513327" h="609600">
                  <a:moveTo>
                    <a:pt x="2310127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2513327" y="609600"/>
                  </a:lnTo>
                  <a:lnTo>
                    <a:pt x="2310127" y="0"/>
                  </a:lnTo>
                  <a:close/>
                </a:path>
              </a:pathLst>
            </a:custGeom>
            <a:solidFill>
              <a:srgbClr val="FED53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1600" y="-38100"/>
              <a:ext cx="2310127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10800000">
            <a:off x="2186350" y="5023064"/>
            <a:ext cx="12859009" cy="1176661"/>
            <a:chOff x="0" y="0"/>
            <a:chExt cx="6661944" cy="6096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61944" cy="609600"/>
            </a:xfrm>
            <a:custGeom>
              <a:avLst/>
              <a:gdLst/>
              <a:ahLst/>
              <a:cxnLst/>
              <a:rect l="l" t="t" r="r" b="b"/>
              <a:pathLst>
                <a:path w="6661944" h="609600">
                  <a:moveTo>
                    <a:pt x="6458744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6661944" y="609600"/>
                  </a:lnTo>
                  <a:lnTo>
                    <a:pt x="6458744" y="0"/>
                  </a:lnTo>
                  <a:close/>
                </a:path>
              </a:pathLst>
            </a:custGeom>
            <a:ln w="38100" cap="sq">
              <a:solidFill>
                <a:srgbClr val="2F0F79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1600" y="-38100"/>
              <a:ext cx="6458744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2972126" y="5139590"/>
            <a:ext cx="9936041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40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I don’t believe that many young people in EK are receiving the same opportunities that they used to and I want to change that.</a:t>
            </a:r>
          </a:p>
        </p:txBody>
      </p:sp>
      <p:grpSp>
        <p:nvGrpSpPr>
          <p:cNvPr id="27" name="Group 27"/>
          <p:cNvGrpSpPr/>
          <p:nvPr/>
        </p:nvGrpSpPr>
        <p:grpSpPr>
          <a:xfrm rot="-10800000">
            <a:off x="12967049" y="4876856"/>
            <a:ext cx="6056727" cy="1469041"/>
            <a:chOff x="0" y="0"/>
            <a:chExt cx="2513327" cy="6096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513327" cy="609600"/>
            </a:xfrm>
            <a:custGeom>
              <a:avLst/>
              <a:gdLst/>
              <a:ahLst/>
              <a:cxnLst/>
              <a:rect l="l" t="t" r="r" b="b"/>
              <a:pathLst>
                <a:path w="2513327" h="609600">
                  <a:moveTo>
                    <a:pt x="2310127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2513327" y="609600"/>
                  </a:lnTo>
                  <a:lnTo>
                    <a:pt x="2310127" y="0"/>
                  </a:lnTo>
                  <a:close/>
                </a:path>
              </a:pathLst>
            </a:custGeom>
            <a:solidFill>
              <a:srgbClr val="FED53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1600" y="-38100"/>
              <a:ext cx="2310127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2972126" y="8051993"/>
            <a:ext cx="9936041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 any change in society to be possible , adults must listen to the generation of the future, to make sure the world is ready for them.</a:t>
            </a:r>
          </a:p>
        </p:txBody>
      </p:sp>
      <p:sp>
        <p:nvSpPr>
          <p:cNvPr id="31" name="Freeform 31"/>
          <p:cNvSpPr/>
          <p:nvPr/>
        </p:nvSpPr>
        <p:spPr>
          <a:xfrm rot="-10800000" flipH="1">
            <a:off x="11734909" y="-195835"/>
            <a:ext cx="6620900" cy="3923497"/>
          </a:xfrm>
          <a:custGeom>
            <a:avLst/>
            <a:gdLst/>
            <a:ahLst/>
            <a:cxnLst/>
            <a:rect l="l" t="t" r="r" b="b"/>
            <a:pathLst>
              <a:path w="6620900" h="3923497">
                <a:moveTo>
                  <a:pt x="6620900" y="0"/>
                </a:moveTo>
                <a:lnTo>
                  <a:pt x="0" y="0"/>
                </a:lnTo>
                <a:lnTo>
                  <a:pt x="0" y="3923497"/>
                </a:lnTo>
                <a:lnTo>
                  <a:pt x="6620900" y="3923497"/>
                </a:lnTo>
                <a:lnTo>
                  <a:pt x="66209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584605"/>
            <a:ext cx="7662591" cy="2543706"/>
            <a:chOff x="0" y="0"/>
            <a:chExt cx="1836342" cy="609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6342" cy="609600"/>
            </a:xfrm>
            <a:custGeom>
              <a:avLst/>
              <a:gdLst/>
              <a:ahLst/>
              <a:cxnLst/>
              <a:rect l="l" t="t" r="r" b="b"/>
              <a:pathLst>
                <a:path w="1836342" h="609600">
                  <a:moveTo>
                    <a:pt x="203200" y="0"/>
                  </a:moveTo>
                  <a:lnTo>
                    <a:pt x="1836342" y="0"/>
                  </a:lnTo>
                  <a:lnTo>
                    <a:pt x="1633142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53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1633142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6464575"/>
            <a:ext cx="7662591" cy="2543706"/>
            <a:chOff x="0" y="0"/>
            <a:chExt cx="1836342" cy="609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36342" cy="609600"/>
            </a:xfrm>
            <a:custGeom>
              <a:avLst/>
              <a:gdLst/>
              <a:ahLst/>
              <a:cxnLst/>
              <a:rect l="l" t="t" r="r" b="b"/>
              <a:pathLst>
                <a:path w="1836342" h="609600">
                  <a:moveTo>
                    <a:pt x="203200" y="0"/>
                  </a:moveTo>
                  <a:lnTo>
                    <a:pt x="1836342" y="0"/>
                  </a:lnTo>
                  <a:lnTo>
                    <a:pt x="1633142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2F0F7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1633142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244835" y="3584605"/>
            <a:ext cx="7662591" cy="2543706"/>
            <a:chOff x="0" y="0"/>
            <a:chExt cx="1836342" cy="609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6342" cy="609600"/>
            </a:xfrm>
            <a:custGeom>
              <a:avLst/>
              <a:gdLst/>
              <a:ahLst/>
              <a:cxnLst/>
              <a:rect l="l" t="t" r="r" b="b"/>
              <a:pathLst>
                <a:path w="1836342" h="609600">
                  <a:moveTo>
                    <a:pt x="203200" y="0"/>
                  </a:moveTo>
                  <a:lnTo>
                    <a:pt x="1836342" y="0"/>
                  </a:lnTo>
                  <a:lnTo>
                    <a:pt x="1633142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2F0F7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1633142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715663" y="8357402"/>
            <a:ext cx="1469331" cy="2203996"/>
            <a:chOff x="0" y="0"/>
            <a:chExt cx="406400" cy="6096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6400" cy="609600"/>
            </a:xfrm>
            <a:custGeom>
              <a:avLst/>
              <a:gdLst/>
              <a:ahLst/>
              <a:cxnLst/>
              <a:rect l="l" t="t" r="r" b="b"/>
              <a:pathLst>
                <a:path w="406400" h="609600">
                  <a:moveTo>
                    <a:pt x="203200" y="0"/>
                  </a:moveTo>
                  <a:lnTo>
                    <a:pt x="406400" y="0"/>
                  </a:lnTo>
                  <a:lnTo>
                    <a:pt x="2032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53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38100"/>
              <a:ext cx="2032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44835" y="6464575"/>
            <a:ext cx="7662591" cy="2543706"/>
            <a:chOff x="0" y="0"/>
            <a:chExt cx="1836342" cy="6096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6342" cy="609600"/>
            </a:xfrm>
            <a:custGeom>
              <a:avLst/>
              <a:gdLst/>
              <a:ahLst/>
              <a:cxnLst/>
              <a:rect l="l" t="t" r="r" b="b"/>
              <a:pathLst>
                <a:path w="1836342" h="609600">
                  <a:moveTo>
                    <a:pt x="203200" y="0"/>
                  </a:moveTo>
                  <a:lnTo>
                    <a:pt x="1836342" y="0"/>
                  </a:lnTo>
                  <a:lnTo>
                    <a:pt x="1633142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ED53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1600" y="-38100"/>
              <a:ext cx="1633142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450329" y="-565448"/>
            <a:ext cx="734665" cy="8932375"/>
            <a:chOff x="0" y="0"/>
            <a:chExt cx="267737" cy="325526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67737" cy="3255262"/>
            </a:xfrm>
            <a:custGeom>
              <a:avLst/>
              <a:gdLst/>
              <a:ahLst/>
              <a:cxnLst/>
              <a:rect l="l" t="t" r="r" b="b"/>
              <a:pathLst>
                <a:path w="267737" h="3255262">
                  <a:moveTo>
                    <a:pt x="0" y="0"/>
                  </a:moveTo>
                  <a:lnTo>
                    <a:pt x="267737" y="0"/>
                  </a:lnTo>
                  <a:lnTo>
                    <a:pt x="267737" y="3255262"/>
                  </a:lnTo>
                  <a:lnTo>
                    <a:pt x="0" y="3255262"/>
                  </a:lnTo>
                  <a:close/>
                </a:path>
              </a:pathLst>
            </a:custGeom>
            <a:solidFill>
              <a:srgbClr val="FED53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67737" cy="3293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81444" y="1425880"/>
            <a:ext cx="16352717" cy="1339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72"/>
              </a:lnSpc>
            </a:pPr>
            <a:r>
              <a:rPr lang="en-US" sz="9600" u="sng">
                <a:solidFill>
                  <a:srgbClr val="2F0F79"/>
                </a:solidFill>
                <a:latin typeface="Norwester"/>
                <a:ea typeface="Norwester"/>
                <a:cs typeface="Norwester"/>
                <a:sym typeface="Norwester"/>
              </a:rPr>
              <a:t>POLICY PLEDGES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08195" y="4100391"/>
            <a:ext cx="6503601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2F0F79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FREE ACCESS TO HISTORICAL AND CULTURAL SITES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855993" y="7112858"/>
            <a:ext cx="6008005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FED531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PROGRAMS TO HELP YOUNG PEOPLE FIND JOBS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072128" y="3843589"/>
            <a:ext cx="6008005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FED531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FREE TRAIN TRAVEL FOR YOUNG SCOT CARD HOLDERS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072128" y="6723560"/>
            <a:ext cx="6008005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2F0F79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PERSONAL TAX BAND FOR UNDER 25'S EARNING OVER £12,570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7689940" y="8767218"/>
            <a:ext cx="1196120" cy="1794181"/>
            <a:chOff x="0" y="0"/>
            <a:chExt cx="406400" cy="6096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06400" cy="609600"/>
            </a:xfrm>
            <a:custGeom>
              <a:avLst/>
              <a:gdLst/>
              <a:ahLst/>
              <a:cxnLst/>
              <a:rect l="l" t="t" r="r" b="b"/>
              <a:pathLst>
                <a:path w="406400" h="609600">
                  <a:moveTo>
                    <a:pt x="203200" y="0"/>
                  </a:moveTo>
                  <a:lnTo>
                    <a:pt x="406400" y="0"/>
                  </a:lnTo>
                  <a:lnTo>
                    <a:pt x="2032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3A0CA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1600" y="-38100"/>
              <a:ext cx="2032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141</Words>
  <Application>Microsoft Office PowerPoint</Application>
  <PresentationFormat>Custom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Norwester</vt:lpstr>
      <vt:lpstr>Arial</vt:lpstr>
      <vt:lpstr>IBM Plex Sans Bold</vt:lpstr>
      <vt:lpstr>IBM Plex Sans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Copy of Purple and Yellow Minimalist Business Workshop Presentation</dc:title>
  <cp:lastModifiedBy>Jack Ferguson</cp:lastModifiedBy>
  <cp:revision>3</cp:revision>
  <dcterms:created xsi:type="dcterms:W3CDTF">2006-08-16T00:00:00Z</dcterms:created>
  <dcterms:modified xsi:type="dcterms:W3CDTF">2026-09-19T11:39:43Z</dcterms:modified>
  <dc:identifier>DAHVoyj61ik</dc:identifier>
</cp:coreProperties>
</file>