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6"/>
    </p:embeddedFont>
    <p:embeddedFont>
      <p:font typeface="Bodoni Moda" panose="020B0604020202020204" charset="0"/>
      <p:regular r:id="rId7"/>
      <p:bold r:id="rId8"/>
      <p:italic r:id="rId9"/>
      <p:boldItalic r:id="rId10"/>
    </p:embeddedFont>
    <p:embeddedFont>
      <p:font typeface="Bodoni Moda ExtraBold" panose="020B0604020202020204" charset="0"/>
      <p:bold r:id="rId11"/>
      <p:boldItalic r:id="rId12"/>
    </p:embeddedFont>
    <p:embeddedFont>
      <p:font typeface="Public Sans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029e1ed4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029e1ed4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2ca07bd55a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2ca07bd55a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2ca07bd55a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2ca07bd55a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tBDf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148" y="236375"/>
            <a:ext cx="9144441" cy="4670750"/>
            <a:chOff x="-35700" y="239525"/>
            <a:chExt cx="9215400" cy="4670750"/>
          </a:xfrm>
        </p:grpSpPr>
        <p:cxnSp>
          <p:nvCxnSpPr>
            <p:cNvPr id="11" name="Google Shape;11;p2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443300" y="1167955"/>
            <a:ext cx="6257400" cy="2141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300"/>
              <a:buFont typeface="Bodoni Moda ExtraBold"/>
              <a:buNone/>
              <a:defRPr sz="4300">
                <a:latin typeface="Bodoni Moda ExtraBold"/>
                <a:ea typeface="Bodoni Moda ExtraBold"/>
                <a:cs typeface="Bodoni Moda ExtraBold"/>
                <a:sym typeface="Bodoni Mod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odoni Moda ExtraBold"/>
              <a:buNone/>
              <a:defRPr sz="5200">
                <a:solidFill>
                  <a:srgbClr val="191919"/>
                </a:solidFill>
                <a:latin typeface="Bodoni Moda ExtraBold"/>
                <a:ea typeface="Bodoni Moda ExtraBold"/>
                <a:cs typeface="Bodoni Moda ExtraBold"/>
                <a:sym typeface="Bodoni Moda ExtraBo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493750" y="3457955"/>
            <a:ext cx="41565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0;p3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21" name="Google Shape;21;p3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3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034175" y="2231025"/>
            <a:ext cx="7075500" cy="841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48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-"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3884275" y="1136726"/>
            <a:ext cx="1375500" cy="104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1034216" y="3468448"/>
            <a:ext cx="7075500" cy="440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720000" y="1034165"/>
            <a:ext cx="7704000" cy="5166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2823047" y="2027975"/>
            <a:ext cx="14826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2"/>
          </p:nvPr>
        </p:nvSpPr>
        <p:spPr>
          <a:xfrm>
            <a:off x="6941321" y="2027975"/>
            <a:ext cx="1482600" cy="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3"/>
          </p:nvPr>
        </p:nvSpPr>
        <p:spPr>
          <a:xfrm>
            <a:off x="2823025" y="2839575"/>
            <a:ext cx="1482600" cy="808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4"/>
          </p:nvPr>
        </p:nvSpPr>
        <p:spPr>
          <a:xfrm>
            <a:off x="6941300" y="2839575"/>
            <a:ext cx="1482600" cy="808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0000" y="450575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20000" y="450575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720000" y="2016750"/>
            <a:ext cx="4413900" cy="1878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720000" y="450011"/>
            <a:ext cx="3396000" cy="1076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oogle Shape;46;p8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47" name="Google Shape;47;p8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8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719900" y="1053600"/>
            <a:ext cx="7704000" cy="231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0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9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53" name="Google Shape;53;p9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9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78950" y="1409525"/>
            <a:ext cx="8186100" cy="841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ubTitle" idx="1"/>
          </p:nvPr>
        </p:nvSpPr>
        <p:spPr>
          <a:xfrm>
            <a:off x="2062200" y="2543263"/>
            <a:ext cx="5019900" cy="1190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4070400" cy="1089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/>
          <p:nvPr/>
        </p:nvSpPr>
        <p:spPr>
          <a:xfrm>
            <a:off x="0" y="125"/>
            <a:ext cx="9144000" cy="5170800"/>
          </a:xfrm>
          <a:prstGeom prst="frame">
            <a:avLst>
              <a:gd name="adj1" fmla="val 5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63" name="Google Shape;63;p11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11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5" name="Google Shape;65;p11"/>
          <p:cNvSpPr txBox="1">
            <a:spLocks noGrp="1"/>
          </p:cNvSpPr>
          <p:nvPr>
            <p:ph type="title" hasCustomPrompt="1"/>
          </p:nvPr>
        </p:nvSpPr>
        <p:spPr>
          <a:xfrm>
            <a:off x="1895625" y="1558475"/>
            <a:ext cx="5352900" cy="1341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82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6" name="Google Shape;66;p11"/>
          <p:cNvSpPr txBox="1">
            <a:spLocks noGrp="1"/>
          </p:cNvSpPr>
          <p:nvPr>
            <p:ph type="subTitle" idx="1"/>
          </p:nvPr>
        </p:nvSpPr>
        <p:spPr>
          <a:xfrm>
            <a:off x="1895625" y="3105700"/>
            <a:ext cx="5352900" cy="390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/>
          </p:nvPr>
        </p:nvSpPr>
        <p:spPr>
          <a:xfrm flipH="1">
            <a:off x="1607300" y="1324624"/>
            <a:ext cx="263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719901" y="1570916"/>
            <a:ext cx="804000" cy="51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 flipH="1">
            <a:off x="1607298" y="1720614"/>
            <a:ext cx="2456700" cy="605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3"/>
          </p:nvPr>
        </p:nvSpPr>
        <p:spPr>
          <a:xfrm>
            <a:off x="5719300" y="1324624"/>
            <a:ext cx="263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4" hasCustomPrompt="1"/>
          </p:nvPr>
        </p:nvSpPr>
        <p:spPr>
          <a:xfrm>
            <a:off x="4785326" y="1570941"/>
            <a:ext cx="835800" cy="51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5"/>
          </p:nvPr>
        </p:nvSpPr>
        <p:spPr>
          <a:xfrm>
            <a:off x="5719299" y="1720614"/>
            <a:ext cx="2456700" cy="605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6"/>
          </p:nvPr>
        </p:nvSpPr>
        <p:spPr>
          <a:xfrm flipH="1">
            <a:off x="1607300" y="2428724"/>
            <a:ext cx="263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719901" y="2674966"/>
            <a:ext cx="804000" cy="51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8"/>
          </p:nvPr>
        </p:nvSpPr>
        <p:spPr>
          <a:xfrm flipH="1">
            <a:off x="1607298" y="2824714"/>
            <a:ext cx="2456700" cy="605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9"/>
          </p:nvPr>
        </p:nvSpPr>
        <p:spPr>
          <a:xfrm>
            <a:off x="5719300" y="2428724"/>
            <a:ext cx="263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13" hasCustomPrompt="1"/>
          </p:nvPr>
        </p:nvSpPr>
        <p:spPr>
          <a:xfrm>
            <a:off x="4785326" y="2674991"/>
            <a:ext cx="835800" cy="51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4"/>
          </p:nvPr>
        </p:nvSpPr>
        <p:spPr>
          <a:xfrm>
            <a:off x="5719299" y="2824714"/>
            <a:ext cx="2456700" cy="605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5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6"/>
          </p:nvPr>
        </p:nvSpPr>
        <p:spPr>
          <a:xfrm flipH="1">
            <a:off x="1607300" y="3532824"/>
            <a:ext cx="263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7" hasCustomPrompt="1"/>
          </p:nvPr>
        </p:nvSpPr>
        <p:spPr>
          <a:xfrm flipH="1">
            <a:off x="719901" y="3779041"/>
            <a:ext cx="804000" cy="51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8"/>
          </p:nvPr>
        </p:nvSpPr>
        <p:spPr>
          <a:xfrm flipH="1">
            <a:off x="1607298" y="3928764"/>
            <a:ext cx="2456700" cy="605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19"/>
          </p:nvPr>
        </p:nvSpPr>
        <p:spPr>
          <a:xfrm>
            <a:off x="5719300" y="3532824"/>
            <a:ext cx="2634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20" hasCustomPrompt="1"/>
          </p:nvPr>
        </p:nvSpPr>
        <p:spPr>
          <a:xfrm>
            <a:off x="4785326" y="3779066"/>
            <a:ext cx="835800" cy="51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21"/>
          </p:nvPr>
        </p:nvSpPr>
        <p:spPr>
          <a:xfrm>
            <a:off x="5719299" y="3928764"/>
            <a:ext cx="2456700" cy="605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" name="Google Shape;92;p14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93" name="Google Shape;93;p14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14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718575" y="3506175"/>
            <a:ext cx="35007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1"/>
          </p:nvPr>
        </p:nvSpPr>
        <p:spPr>
          <a:xfrm>
            <a:off x="718575" y="1111725"/>
            <a:ext cx="5572200" cy="2022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BLANK_1_1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ubTitle" idx="1"/>
          </p:nvPr>
        </p:nvSpPr>
        <p:spPr>
          <a:xfrm>
            <a:off x="720000" y="2589964"/>
            <a:ext cx="3038400" cy="1193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720000" y="1359825"/>
            <a:ext cx="3038400" cy="11466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BLANK_1_1_1_2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720000" y="1331175"/>
            <a:ext cx="7704000" cy="30033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 rtl="0">
              <a:spcBef>
                <a:spcPts val="10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BLANK_1_1_1_2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7"/>
          <p:cNvSpPr>
            <a:spLocks noGrp="1"/>
          </p:cNvSpPr>
          <p:nvPr>
            <p:ph type="pic" idx="2"/>
          </p:nvPr>
        </p:nvSpPr>
        <p:spPr>
          <a:xfrm>
            <a:off x="5464975" y="1486500"/>
            <a:ext cx="2958900" cy="2763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720000" y="2016750"/>
            <a:ext cx="4413900" cy="1878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720000" y="450011"/>
            <a:ext cx="3396000" cy="1076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1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1"/>
          </p:nvPr>
        </p:nvSpPr>
        <p:spPr>
          <a:xfrm>
            <a:off x="720000" y="2521038"/>
            <a:ext cx="23364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ubTitle" idx="2"/>
          </p:nvPr>
        </p:nvSpPr>
        <p:spPr>
          <a:xfrm>
            <a:off x="720000" y="2995047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ubTitle" idx="3"/>
          </p:nvPr>
        </p:nvSpPr>
        <p:spPr>
          <a:xfrm>
            <a:off x="3403800" y="2995047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ubTitle" idx="4"/>
          </p:nvPr>
        </p:nvSpPr>
        <p:spPr>
          <a:xfrm>
            <a:off x="6087600" y="2995047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5"/>
          </p:nvPr>
        </p:nvSpPr>
        <p:spPr>
          <a:xfrm>
            <a:off x="3403800" y="2521038"/>
            <a:ext cx="23364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6"/>
          </p:nvPr>
        </p:nvSpPr>
        <p:spPr>
          <a:xfrm>
            <a:off x="6087600" y="2521038"/>
            <a:ext cx="2336400" cy="47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1_1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1"/>
          </p:nvPr>
        </p:nvSpPr>
        <p:spPr>
          <a:xfrm>
            <a:off x="719988" y="2411138"/>
            <a:ext cx="1983000" cy="41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ubTitle" idx="2"/>
          </p:nvPr>
        </p:nvSpPr>
        <p:spPr>
          <a:xfrm>
            <a:off x="3580494" y="2411138"/>
            <a:ext cx="1983000" cy="41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3"/>
          </p:nvPr>
        </p:nvSpPr>
        <p:spPr>
          <a:xfrm>
            <a:off x="6440994" y="2411138"/>
            <a:ext cx="1983000" cy="41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4"/>
          </p:nvPr>
        </p:nvSpPr>
        <p:spPr>
          <a:xfrm>
            <a:off x="719988" y="2879403"/>
            <a:ext cx="1983000" cy="1074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5"/>
          </p:nvPr>
        </p:nvSpPr>
        <p:spPr>
          <a:xfrm>
            <a:off x="3580488" y="2879403"/>
            <a:ext cx="1983000" cy="1074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6"/>
          </p:nvPr>
        </p:nvSpPr>
        <p:spPr>
          <a:xfrm>
            <a:off x="6440988" y="2879403"/>
            <a:ext cx="1983000" cy="1074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_1_1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1"/>
          </p:nvPr>
        </p:nvSpPr>
        <p:spPr>
          <a:xfrm>
            <a:off x="2170083" y="1591375"/>
            <a:ext cx="216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ubTitle" idx="2"/>
          </p:nvPr>
        </p:nvSpPr>
        <p:spPr>
          <a:xfrm>
            <a:off x="2170075" y="2076175"/>
            <a:ext cx="2164200" cy="57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ubTitle" idx="3"/>
          </p:nvPr>
        </p:nvSpPr>
        <p:spPr>
          <a:xfrm>
            <a:off x="5769125" y="2076175"/>
            <a:ext cx="2164200" cy="57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4"/>
          </p:nvPr>
        </p:nvSpPr>
        <p:spPr>
          <a:xfrm>
            <a:off x="2170075" y="3583100"/>
            <a:ext cx="2164200" cy="57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5"/>
          </p:nvPr>
        </p:nvSpPr>
        <p:spPr>
          <a:xfrm>
            <a:off x="5769125" y="3583100"/>
            <a:ext cx="2164200" cy="57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ubTitle" idx="6"/>
          </p:nvPr>
        </p:nvSpPr>
        <p:spPr>
          <a:xfrm>
            <a:off x="2170083" y="3098300"/>
            <a:ext cx="216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ubTitle" idx="7"/>
          </p:nvPr>
        </p:nvSpPr>
        <p:spPr>
          <a:xfrm>
            <a:off x="5769130" y="1591375"/>
            <a:ext cx="216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ubTitle" idx="8"/>
          </p:nvPr>
        </p:nvSpPr>
        <p:spPr>
          <a:xfrm>
            <a:off x="5769130" y="3098300"/>
            <a:ext cx="21642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_1_1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1"/>
          </p:nvPr>
        </p:nvSpPr>
        <p:spPr>
          <a:xfrm>
            <a:off x="944100" y="1874832"/>
            <a:ext cx="1888200" cy="34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ubTitle" idx="2"/>
          </p:nvPr>
        </p:nvSpPr>
        <p:spPr>
          <a:xfrm>
            <a:off x="944100" y="2282034"/>
            <a:ext cx="1888200" cy="57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ubTitle" idx="3"/>
          </p:nvPr>
        </p:nvSpPr>
        <p:spPr>
          <a:xfrm>
            <a:off x="3627900" y="2282034"/>
            <a:ext cx="1888200" cy="57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subTitle" idx="4"/>
          </p:nvPr>
        </p:nvSpPr>
        <p:spPr>
          <a:xfrm>
            <a:off x="6311725" y="2282034"/>
            <a:ext cx="1888200" cy="57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ubTitle" idx="5"/>
          </p:nvPr>
        </p:nvSpPr>
        <p:spPr>
          <a:xfrm>
            <a:off x="3627900" y="1874832"/>
            <a:ext cx="1888200" cy="34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subTitle" idx="6"/>
          </p:nvPr>
        </p:nvSpPr>
        <p:spPr>
          <a:xfrm>
            <a:off x="6311725" y="1874832"/>
            <a:ext cx="1888200" cy="34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subTitle" idx="7"/>
          </p:nvPr>
        </p:nvSpPr>
        <p:spPr>
          <a:xfrm>
            <a:off x="944100" y="3618448"/>
            <a:ext cx="1888200" cy="34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subTitle" idx="8"/>
          </p:nvPr>
        </p:nvSpPr>
        <p:spPr>
          <a:xfrm>
            <a:off x="944100" y="4025701"/>
            <a:ext cx="1888200" cy="57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9"/>
          </p:nvPr>
        </p:nvSpPr>
        <p:spPr>
          <a:xfrm>
            <a:off x="3627900" y="4025701"/>
            <a:ext cx="1888200" cy="57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subTitle" idx="13"/>
          </p:nvPr>
        </p:nvSpPr>
        <p:spPr>
          <a:xfrm>
            <a:off x="6311725" y="4025701"/>
            <a:ext cx="1888200" cy="57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14"/>
          </p:nvPr>
        </p:nvSpPr>
        <p:spPr>
          <a:xfrm>
            <a:off x="3627900" y="3618448"/>
            <a:ext cx="1888200" cy="34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subTitle" idx="15"/>
          </p:nvPr>
        </p:nvSpPr>
        <p:spPr>
          <a:xfrm>
            <a:off x="6311725" y="3618448"/>
            <a:ext cx="1888200" cy="34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_1_1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 hasCustomPrompt="1"/>
          </p:nvPr>
        </p:nvSpPr>
        <p:spPr>
          <a:xfrm>
            <a:off x="2859600" y="540000"/>
            <a:ext cx="3424800" cy="705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4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7" name="Google Shape;157;p22"/>
          <p:cNvSpPr txBox="1">
            <a:spLocks noGrp="1"/>
          </p:cNvSpPr>
          <p:nvPr>
            <p:ph type="subTitle" idx="1"/>
          </p:nvPr>
        </p:nvSpPr>
        <p:spPr>
          <a:xfrm>
            <a:off x="2859600" y="1246027"/>
            <a:ext cx="3424800" cy="445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title" idx="2" hasCustomPrompt="1"/>
          </p:nvPr>
        </p:nvSpPr>
        <p:spPr>
          <a:xfrm>
            <a:off x="2859600" y="1996149"/>
            <a:ext cx="3424800" cy="705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4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9" name="Google Shape;159;p22"/>
          <p:cNvSpPr txBox="1">
            <a:spLocks noGrp="1"/>
          </p:cNvSpPr>
          <p:nvPr>
            <p:ph type="subTitle" idx="3"/>
          </p:nvPr>
        </p:nvSpPr>
        <p:spPr>
          <a:xfrm>
            <a:off x="2859600" y="2702169"/>
            <a:ext cx="3424800" cy="445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title" idx="4" hasCustomPrompt="1"/>
          </p:nvPr>
        </p:nvSpPr>
        <p:spPr>
          <a:xfrm>
            <a:off x="2859600" y="3452299"/>
            <a:ext cx="3424800" cy="7059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44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1" name="Google Shape;161;p22"/>
          <p:cNvSpPr txBox="1">
            <a:spLocks noGrp="1"/>
          </p:cNvSpPr>
          <p:nvPr>
            <p:ph type="subTitle" idx="5"/>
          </p:nvPr>
        </p:nvSpPr>
        <p:spPr>
          <a:xfrm>
            <a:off x="2859600" y="4158324"/>
            <a:ext cx="3424800" cy="445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1_1_1_2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title" hasCustomPrompt="1"/>
          </p:nvPr>
        </p:nvSpPr>
        <p:spPr>
          <a:xfrm>
            <a:off x="720000" y="2282300"/>
            <a:ext cx="2614800" cy="583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26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5" name="Google Shape;165;p23"/>
          <p:cNvSpPr txBox="1">
            <a:spLocks noGrp="1"/>
          </p:cNvSpPr>
          <p:nvPr>
            <p:ph type="subTitle" idx="1"/>
          </p:nvPr>
        </p:nvSpPr>
        <p:spPr>
          <a:xfrm>
            <a:off x="720000" y="2866050"/>
            <a:ext cx="2614800" cy="445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title" idx="2" hasCustomPrompt="1"/>
          </p:nvPr>
        </p:nvSpPr>
        <p:spPr>
          <a:xfrm>
            <a:off x="3761889" y="1010450"/>
            <a:ext cx="2082300" cy="491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7" name="Google Shape;167;p23"/>
          <p:cNvSpPr txBox="1">
            <a:spLocks noGrp="1"/>
          </p:cNvSpPr>
          <p:nvPr>
            <p:ph type="subTitle" idx="3"/>
          </p:nvPr>
        </p:nvSpPr>
        <p:spPr>
          <a:xfrm>
            <a:off x="3761890" y="1725146"/>
            <a:ext cx="2082300" cy="3945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title" idx="4" hasCustomPrompt="1"/>
          </p:nvPr>
        </p:nvSpPr>
        <p:spPr>
          <a:xfrm>
            <a:off x="6341700" y="1010450"/>
            <a:ext cx="2082300" cy="491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9" name="Google Shape;169;p23"/>
          <p:cNvSpPr txBox="1">
            <a:spLocks noGrp="1"/>
          </p:cNvSpPr>
          <p:nvPr>
            <p:ph type="subTitle" idx="5"/>
          </p:nvPr>
        </p:nvSpPr>
        <p:spPr>
          <a:xfrm>
            <a:off x="6341700" y="1728270"/>
            <a:ext cx="2082300" cy="3945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title" idx="6"/>
          </p:nvPr>
        </p:nvSpPr>
        <p:spPr>
          <a:xfrm>
            <a:off x="694150" y="450575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title" idx="7" hasCustomPrompt="1"/>
          </p:nvPr>
        </p:nvSpPr>
        <p:spPr>
          <a:xfrm>
            <a:off x="3761875" y="2898425"/>
            <a:ext cx="2082300" cy="491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8"/>
          </p:nvPr>
        </p:nvSpPr>
        <p:spPr>
          <a:xfrm>
            <a:off x="3761889" y="3589509"/>
            <a:ext cx="2082300" cy="445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title" idx="9" hasCustomPrompt="1"/>
          </p:nvPr>
        </p:nvSpPr>
        <p:spPr>
          <a:xfrm>
            <a:off x="6341700" y="2898425"/>
            <a:ext cx="2082300" cy="4911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13"/>
          </p:nvPr>
        </p:nvSpPr>
        <p:spPr>
          <a:xfrm>
            <a:off x="6341700" y="3589509"/>
            <a:ext cx="2082300" cy="4452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1" i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14"/>
          </p:nvPr>
        </p:nvSpPr>
        <p:spPr>
          <a:xfrm>
            <a:off x="3761881" y="2125075"/>
            <a:ext cx="20823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15"/>
          </p:nvPr>
        </p:nvSpPr>
        <p:spPr>
          <a:xfrm>
            <a:off x="6341700" y="2124198"/>
            <a:ext cx="20823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subTitle" idx="16"/>
          </p:nvPr>
        </p:nvSpPr>
        <p:spPr>
          <a:xfrm>
            <a:off x="3761900" y="4037410"/>
            <a:ext cx="20823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subTitle" idx="17"/>
          </p:nvPr>
        </p:nvSpPr>
        <p:spPr>
          <a:xfrm>
            <a:off x="6341700" y="4019710"/>
            <a:ext cx="2082300" cy="583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1_1_1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1" name="Google Shape;181;p24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182" name="Google Shape;182;p24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24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4" name="Google Shape;184;p24"/>
          <p:cNvSpPr txBox="1">
            <a:spLocks noGrp="1"/>
          </p:cNvSpPr>
          <p:nvPr>
            <p:ph type="ctrTitle"/>
          </p:nvPr>
        </p:nvSpPr>
        <p:spPr>
          <a:xfrm>
            <a:off x="1791300" y="616200"/>
            <a:ext cx="5561400" cy="9978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 b="1">
                <a:latin typeface="Bodoni Moda"/>
                <a:ea typeface="Bodoni Moda"/>
                <a:cs typeface="Bodoni Moda"/>
                <a:sym typeface="Bodoni Mod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ubTitle" idx="1"/>
          </p:nvPr>
        </p:nvSpPr>
        <p:spPr>
          <a:xfrm>
            <a:off x="2425050" y="2376150"/>
            <a:ext cx="4293900" cy="997800"/>
          </a:xfrm>
          <a:prstGeom prst="rect">
            <a:avLst/>
          </a:prstGeom>
        </p:spPr>
        <p:txBody>
          <a:bodyPr spcFirstLastPara="1" wrap="square" lIns="91425" tIns="91425" rIns="91425" bIns="91425" numCol="1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6" name="Google Shape;186;p24"/>
          <p:cNvSpPr txBox="1"/>
          <p:nvPr/>
        </p:nvSpPr>
        <p:spPr>
          <a:xfrm>
            <a:off x="3072029" y="3374427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altLang="en" sz="10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CREDITS: This presentation template was created by </a:t>
            </a:r>
            <a:r>
              <a:rPr lang="en" altLang="en" sz="1000" b="1">
                <a:solidFill>
                  <a:schemeClr val="dk1"/>
                </a:solidFill>
                <a:uFill>
                  <a:noFill/>
                </a:uFill>
                <a:latin typeface="Public Sans"/>
                <a:ea typeface="Public Sans"/>
                <a:cs typeface="Public Sans"/>
                <a:sym typeface="Public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altLang="en" sz="100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, and includes icons, infographics &amp; images by </a:t>
            </a:r>
            <a:r>
              <a:rPr lang="en" altLang="en" sz="1000" b="1">
                <a:solidFill>
                  <a:schemeClr val="dk1"/>
                </a:solidFill>
                <a:uFill>
                  <a:noFill/>
                </a:uFill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_1_1_1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/>
          <p:nvPr/>
        </p:nvSpPr>
        <p:spPr>
          <a:xfrm>
            <a:off x="261150" y="239525"/>
            <a:ext cx="8621700" cy="466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9" name="Google Shape;189;p25"/>
          <p:cNvCxnSpPr/>
          <p:nvPr/>
        </p:nvCxnSpPr>
        <p:spPr>
          <a:xfrm>
            <a:off x="4603100" y="809950"/>
            <a:ext cx="4279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_1_1_1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/>
          <p:nvPr/>
        </p:nvSpPr>
        <p:spPr>
          <a:xfrm>
            <a:off x="261150" y="492150"/>
            <a:ext cx="8621700" cy="415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" name="Google Shape;192;p26"/>
          <p:cNvGrpSpPr/>
          <p:nvPr/>
        </p:nvGrpSpPr>
        <p:grpSpPr>
          <a:xfrm>
            <a:off x="-35550" y="239525"/>
            <a:ext cx="9215400" cy="4670750"/>
            <a:chOff x="-35700" y="239525"/>
            <a:chExt cx="9215400" cy="4670750"/>
          </a:xfrm>
        </p:grpSpPr>
        <p:cxnSp>
          <p:nvCxnSpPr>
            <p:cNvPr id="193" name="Google Shape;193;p26"/>
            <p:cNvCxnSpPr/>
            <p:nvPr/>
          </p:nvCxnSpPr>
          <p:spPr>
            <a:xfrm>
              <a:off x="-35700" y="491027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26"/>
            <p:cNvCxnSpPr/>
            <p:nvPr/>
          </p:nvCxnSpPr>
          <p:spPr>
            <a:xfrm>
              <a:off x="-35700" y="239525"/>
              <a:ext cx="92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4228"/>
            <a:ext cx="77040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doni Moda"/>
              <a:buNone/>
              <a:defRPr sz="3200" b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1156"/>
            <a:ext cx="77040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●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○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■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●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○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■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●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○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■"/>
              <a:defRPr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ctrTitle"/>
          </p:nvPr>
        </p:nvSpPr>
        <p:spPr>
          <a:xfrm>
            <a:off x="1443300" y="1167955"/>
            <a:ext cx="6257400" cy="21417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4800">
                <a:latin typeface="Bodoni Moda"/>
                <a:ea typeface="Bodoni Moda"/>
                <a:cs typeface="Bodoni Moda"/>
                <a:sym typeface="Bodoni Moda"/>
              </a:rPr>
              <a:t>SYP 2026 Elections </a:t>
            </a:r>
            <a:endParaRPr sz="4800">
              <a:latin typeface="Bodoni Moda"/>
              <a:ea typeface="Bodoni Moda"/>
              <a:cs typeface="Bodoni Moda"/>
              <a:sym typeface="Bodoni Mod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4800">
                <a:latin typeface="Bodoni Moda"/>
                <a:ea typeface="Bodoni Moda"/>
                <a:cs typeface="Bodoni Moda"/>
                <a:sym typeface="Bodoni Moda"/>
              </a:rPr>
              <a:t>Rhea-Leigh Hardie</a:t>
            </a:r>
            <a:endParaRPr sz="4800"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00" name="Google Shape;200;p27"/>
          <p:cNvSpPr txBox="1">
            <a:spLocks noGrp="1"/>
          </p:cNvSpPr>
          <p:nvPr>
            <p:ph type="subTitle" idx="1"/>
          </p:nvPr>
        </p:nvSpPr>
        <p:spPr>
          <a:xfrm>
            <a:off x="2493750" y="3457955"/>
            <a:ext cx="4156500" cy="4095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dirty="0"/>
              <a:t>Candiate for Edinburgh Eastern. Tranent and Mussselburgh</a:t>
            </a:r>
            <a:endParaRPr dirty="0"/>
          </a:p>
        </p:txBody>
      </p:sp>
      <p:cxnSp>
        <p:nvCxnSpPr>
          <p:cNvPr id="201" name="Google Shape;201;p27"/>
          <p:cNvCxnSpPr/>
          <p:nvPr/>
        </p:nvCxnSpPr>
        <p:spPr>
          <a:xfrm>
            <a:off x="2635050" y="3360250"/>
            <a:ext cx="3873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/>
        </p:nvSpPr>
        <p:spPr>
          <a:xfrm>
            <a:off x="3368624" y="1188182"/>
            <a:ext cx="1862275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altLang="en" dirty="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Rhea-Leigh Hardie</a:t>
            </a:r>
            <a:endParaRPr dirty="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08" name="Google Shape;208;p28"/>
          <p:cNvSpPr txBox="1">
            <a:spLocks noGrp="1"/>
          </p:cNvSpPr>
          <p:nvPr>
            <p:ph type="title"/>
          </p:nvPr>
        </p:nvSpPr>
        <p:spPr>
          <a:xfrm>
            <a:off x="720000" y="450575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dirty="0"/>
              <a:t>Personal Profile</a:t>
            </a:r>
            <a:endParaRPr dirty="0"/>
          </a:p>
        </p:txBody>
      </p:sp>
      <p:cxnSp>
        <p:nvCxnSpPr>
          <p:cNvPr id="209" name="Google Shape;209;p28"/>
          <p:cNvCxnSpPr>
            <a:stCxn id="210" idx="3"/>
          </p:cNvCxnSpPr>
          <p:nvPr/>
        </p:nvCxnSpPr>
        <p:spPr>
          <a:xfrm>
            <a:off x="5424775" y="809950"/>
            <a:ext cx="3458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1" name="Google Shape;211;p28"/>
          <p:cNvSpPr txBox="1"/>
          <p:nvPr/>
        </p:nvSpPr>
        <p:spPr>
          <a:xfrm>
            <a:off x="7757187" y="4272875"/>
            <a:ext cx="6273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5350200" y="1163182"/>
            <a:ext cx="307380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18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rPr>
              <a:t>Ways to contact me:</a:t>
            </a: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13" name="Google Shape;213;p28"/>
          <p:cNvSpPr txBox="1"/>
          <p:nvPr/>
        </p:nvSpPr>
        <p:spPr>
          <a:xfrm>
            <a:off x="6880250" y="1714249"/>
            <a:ext cx="15441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5397299" y="1886594"/>
            <a:ext cx="29247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dirty="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I’m friendly and approachable please come and speak to me at  election events,  school inputs and campaign activities. </a:t>
            </a:r>
            <a:endParaRPr dirty="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6880250" y="2223074"/>
            <a:ext cx="15441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17" name="Google Shape;217;p28"/>
          <p:cNvSpPr txBox="1"/>
          <p:nvPr/>
        </p:nvSpPr>
        <p:spPr>
          <a:xfrm>
            <a:off x="6880250" y="2725874"/>
            <a:ext cx="15441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5397299" y="2807334"/>
            <a:ext cx="3142544" cy="248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altLang="en" dirty="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Or contact me on Instagram:  rhea_msyp</a:t>
            </a:r>
            <a:endParaRPr dirty="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22" name="Google Shape;222;p28"/>
          <p:cNvGrpSpPr/>
          <p:nvPr/>
        </p:nvGrpSpPr>
        <p:grpSpPr>
          <a:xfrm>
            <a:off x="5459793" y="2571750"/>
            <a:ext cx="2924694" cy="0"/>
            <a:chOff x="4695950" y="4094016"/>
            <a:chExt cx="3728100" cy="0"/>
          </a:xfrm>
        </p:grpSpPr>
        <p:cxnSp>
          <p:nvCxnSpPr>
            <p:cNvPr id="223" name="Google Shape;223;p28"/>
            <p:cNvCxnSpPr/>
            <p:nvPr/>
          </p:nvCxnSpPr>
          <p:spPr>
            <a:xfrm>
              <a:off x="4695950" y="4094016"/>
              <a:ext cx="37281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4" name="Google Shape;224;p28"/>
            <p:cNvCxnSpPr/>
            <p:nvPr/>
          </p:nvCxnSpPr>
          <p:spPr>
            <a:xfrm>
              <a:off x="4695950" y="4094016"/>
              <a:ext cx="1893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8" name="Google Shape;228;p28"/>
          <p:cNvSpPr txBox="1"/>
          <p:nvPr/>
        </p:nvSpPr>
        <p:spPr>
          <a:xfrm>
            <a:off x="2475525" y="1188182"/>
            <a:ext cx="89310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altLang="en" sz="18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rPr>
              <a:t>Name:</a:t>
            </a: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29" name="Google Shape;229;p28"/>
          <p:cNvSpPr txBox="1"/>
          <p:nvPr/>
        </p:nvSpPr>
        <p:spPr>
          <a:xfrm>
            <a:off x="4300349" y="3490725"/>
            <a:ext cx="2783400" cy="7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sz="18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rPr>
              <a:t>Who inspires me?</a:t>
            </a: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pic>
        <p:nvPicPr>
          <p:cNvPr id="230" name="Google Shape;230;p28"/>
          <p:cNvPicPr preferRelativeResize="0"/>
          <p:nvPr/>
        </p:nvPicPr>
        <p:blipFill rotWithShape="1">
          <a:blip r:embed="rId3">
            <a:alphaModFix/>
          </a:blip>
          <a:srcRect l="4873" r="4882"/>
          <a:stretch/>
        </p:blipFill>
        <p:spPr>
          <a:xfrm>
            <a:off x="827576" y="1207650"/>
            <a:ext cx="1440495" cy="21281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32" name="Google Shape;232;p28"/>
          <p:cNvCxnSpPr/>
          <p:nvPr/>
        </p:nvCxnSpPr>
        <p:spPr>
          <a:xfrm>
            <a:off x="5230900" y="1203600"/>
            <a:ext cx="0" cy="2043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3" name="Google Shape;233;p28"/>
          <p:cNvSpPr txBox="1"/>
          <p:nvPr/>
        </p:nvSpPr>
        <p:spPr>
          <a:xfrm>
            <a:off x="3350467" y="1750250"/>
            <a:ext cx="1862275" cy="8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altLang="en" dirty="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An Edinburgh Eastern Musselburgh and Tranent candidate with  with a passion for change!</a:t>
            </a:r>
            <a:endParaRPr dirty="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2488000" y="1944831"/>
            <a:ext cx="89310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altLang="en" sz="1800" b="1" i="1" dirty="0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rPr>
              <a:t>Bio:</a:t>
            </a:r>
            <a:endParaRPr sz="1800" b="1" i="1" dirty="0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cxnSp>
        <p:nvCxnSpPr>
          <p:cNvPr id="235" name="Google Shape;235;p28"/>
          <p:cNvCxnSpPr/>
          <p:nvPr/>
        </p:nvCxnSpPr>
        <p:spPr>
          <a:xfrm rot="10800000">
            <a:off x="2366800" y="3339450"/>
            <a:ext cx="6064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p28"/>
          <p:cNvCxnSpPr/>
          <p:nvPr/>
        </p:nvCxnSpPr>
        <p:spPr>
          <a:xfrm>
            <a:off x="4189400" y="3422275"/>
            <a:ext cx="0" cy="119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7" name="Google Shape;237;p28"/>
          <p:cNvSpPr txBox="1"/>
          <p:nvPr/>
        </p:nvSpPr>
        <p:spPr>
          <a:xfrm>
            <a:off x="827576" y="3517650"/>
            <a:ext cx="89310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altLang="en" sz="1800" b="1" i="1">
                <a:solidFill>
                  <a:schemeClr val="dk1"/>
                </a:solidFill>
                <a:latin typeface="Bodoni Moda"/>
                <a:ea typeface="Bodoni Moda"/>
                <a:cs typeface="Bodoni Moda"/>
                <a:sym typeface="Bodoni Moda"/>
              </a:rPr>
              <a:t>Goals:</a:t>
            </a:r>
            <a:endParaRPr sz="1800"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1720600" y="3563196"/>
            <a:ext cx="2427900" cy="10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●"/>
            </a:pPr>
            <a:r>
              <a:rPr lang="en" altLang="en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Less barriers in education</a:t>
            </a:r>
            <a:endParaRPr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●"/>
            </a:pPr>
            <a:r>
              <a:rPr lang="en" altLang="en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More youth spaces</a:t>
            </a:r>
            <a:endParaRPr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"/>
              <a:buChar char="●"/>
            </a:pPr>
            <a:r>
              <a:rPr lang="en" altLang="en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More mental health support in schools</a:t>
            </a:r>
            <a:endParaRPr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6940285" y="4272875"/>
            <a:ext cx="8931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6212025" y="4272875"/>
            <a:ext cx="6273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chemeClr val="dk1"/>
              </a:solidFill>
              <a:latin typeface="Bodoni Moda"/>
              <a:ea typeface="Bodoni Moda"/>
              <a:cs typeface="Bodoni Moda"/>
              <a:sym typeface="Bodoni Moda"/>
            </a:endParaRPr>
          </a:p>
        </p:txBody>
      </p:sp>
      <p:sp>
        <p:nvSpPr>
          <p:cNvPr id="241" name="Google Shape;241;p28"/>
          <p:cNvSpPr txBox="1"/>
          <p:nvPr/>
        </p:nvSpPr>
        <p:spPr>
          <a:xfrm>
            <a:off x="4318125" y="3783321"/>
            <a:ext cx="4415100" cy="10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 dirty="0">
                <a:solidFill>
                  <a:schemeClr val="dk1"/>
                </a:solidFill>
                <a:latin typeface="Public Sans"/>
                <a:ea typeface="Public Sans"/>
                <a:cs typeface="Public Sans"/>
                <a:sym typeface="Public Sans"/>
              </a:rPr>
              <a:t>Who inspires me is my youth worker, my sister and my friends! They have helped me come this far and I couldn't of done it without them!</a:t>
            </a:r>
            <a:endParaRPr dirty="0">
              <a:solidFill>
                <a:schemeClr val="dk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"/>
          <p:cNvSpPr txBox="1">
            <a:spLocks noGrp="1"/>
          </p:cNvSpPr>
          <p:nvPr>
            <p:ph type="subTitle" idx="1"/>
          </p:nvPr>
        </p:nvSpPr>
        <p:spPr>
          <a:xfrm>
            <a:off x="406075" y="2521050"/>
            <a:ext cx="2997600" cy="2826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Health and Wellbeing</a:t>
            </a:r>
            <a:endParaRPr/>
          </a:p>
        </p:txBody>
      </p:sp>
      <p:sp>
        <p:nvSpPr>
          <p:cNvPr id="247" name="Google Shape;247;p29"/>
          <p:cNvSpPr txBox="1">
            <a:spLocks noGrp="1"/>
          </p:cNvSpPr>
          <p:nvPr>
            <p:ph type="subTitle" idx="2"/>
          </p:nvPr>
        </p:nvSpPr>
        <p:spPr>
          <a:xfrm>
            <a:off x="720000" y="2995047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I want to help young people understand and get help for their mental health and wellbeing.</a:t>
            </a:r>
            <a:endParaRPr/>
          </a:p>
        </p:txBody>
      </p:sp>
      <p:sp>
        <p:nvSpPr>
          <p:cNvPr id="248" name="Google Shape;248;p29"/>
          <p:cNvSpPr txBox="1">
            <a:spLocks noGrp="1"/>
          </p:cNvSpPr>
          <p:nvPr>
            <p:ph type="subTitle" idx="3"/>
          </p:nvPr>
        </p:nvSpPr>
        <p:spPr>
          <a:xfrm>
            <a:off x="3403800" y="2995047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I want to ensure equality all over the constituency and that no one is discriminated against.</a:t>
            </a: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subTitle" idx="4"/>
          </p:nvPr>
        </p:nvSpPr>
        <p:spPr>
          <a:xfrm>
            <a:off x="6087600" y="2995047"/>
            <a:ext cx="2336400" cy="867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I want to make sure Education is accessible and high quality for all learners.</a:t>
            </a:r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ubTitle" idx="5"/>
          </p:nvPr>
        </p:nvSpPr>
        <p:spPr>
          <a:xfrm>
            <a:off x="3403800" y="2521038"/>
            <a:ext cx="2336400" cy="474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Equality </a:t>
            </a:r>
            <a:endParaRPr/>
          </a:p>
        </p:txBody>
      </p:sp>
      <p:sp>
        <p:nvSpPr>
          <p:cNvPr id="251" name="Google Shape;251;p29"/>
          <p:cNvSpPr txBox="1">
            <a:spLocks noGrp="1"/>
          </p:cNvSpPr>
          <p:nvPr>
            <p:ph type="subTitle" idx="6"/>
          </p:nvPr>
        </p:nvSpPr>
        <p:spPr>
          <a:xfrm>
            <a:off x="6087600" y="2521038"/>
            <a:ext cx="2336400" cy="4740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Education </a:t>
            </a:r>
            <a:endParaRPr/>
          </a:p>
        </p:txBody>
      </p:sp>
      <p:sp>
        <p:nvSpPr>
          <p:cNvPr id="252" name="Google Shape;252;p29"/>
          <p:cNvSpPr txBox="1">
            <a:spLocks noGrp="1"/>
          </p:cNvSpPr>
          <p:nvPr>
            <p:ph type="title"/>
          </p:nvPr>
        </p:nvSpPr>
        <p:spPr>
          <a:xfrm>
            <a:off x="720000" y="448100"/>
            <a:ext cx="7704000" cy="548400"/>
          </a:xfrm>
          <a:prstGeom prst="rect">
            <a:avLst/>
          </a:prstGeom>
        </p:spPr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en"/>
              <a:t>What are my key issues?</a:t>
            </a:r>
            <a:endParaRPr/>
          </a:p>
        </p:txBody>
      </p:sp>
      <p:cxnSp>
        <p:nvCxnSpPr>
          <p:cNvPr id="253" name="Google Shape;253;p29"/>
          <p:cNvCxnSpPr>
            <a:endCxn id="252" idx="3"/>
          </p:cNvCxnSpPr>
          <p:nvPr/>
        </p:nvCxnSpPr>
        <p:spPr>
          <a:xfrm rot="10800000" flipH="1">
            <a:off x="5860800" y="722300"/>
            <a:ext cx="2563200" cy="1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" name="Google Shape;254;p29"/>
          <p:cNvSpPr/>
          <p:nvPr/>
        </p:nvSpPr>
        <p:spPr>
          <a:xfrm>
            <a:off x="1614000" y="1894738"/>
            <a:ext cx="548400" cy="548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9"/>
          <p:cNvSpPr/>
          <p:nvPr/>
        </p:nvSpPr>
        <p:spPr>
          <a:xfrm>
            <a:off x="4297800" y="1894738"/>
            <a:ext cx="548400" cy="548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9"/>
          <p:cNvSpPr/>
          <p:nvPr/>
        </p:nvSpPr>
        <p:spPr>
          <a:xfrm>
            <a:off x="6981600" y="1894738"/>
            <a:ext cx="548400" cy="548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7" name="Google Shape;257;p29"/>
          <p:cNvGrpSpPr/>
          <p:nvPr/>
        </p:nvGrpSpPr>
        <p:grpSpPr>
          <a:xfrm>
            <a:off x="1716738" y="2003063"/>
            <a:ext cx="342900" cy="331775"/>
            <a:chOff x="7034100" y="3247625"/>
            <a:chExt cx="342900" cy="331775"/>
          </a:xfrm>
        </p:grpSpPr>
        <p:sp>
          <p:nvSpPr>
            <p:cNvPr id="258" name="Google Shape;258;p29"/>
            <p:cNvSpPr/>
            <p:nvPr/>
          </p:nvSpPr>
          <p:spPr>
            <a:xfrm>
              <a:off x="7089750" y="3311625"/>
              <a:ext cx="287250" cy="267775"/>
            </a:xfrm>
            <a:custGeom>
              <a:avLst/>
              <a:gdLst/>
              <a:ahLst/>
              <a:cxnLst/>
              <a:rect l="l" t="t" r="r" b="b"/>
              <a:pathLst>
                <a:path w="11490" h="10711" extrusionOk="0">
                  <a:moveTo>
                    <a:pt x="9775" y="1"/>
                  </a:moveTo>
                  <a:cubicBezTo>
                    <a:pt x="9734" y="1"/>
                    <a:pt x="9694" y="14"/>
                    <a:pt x="9661" y="42"/>
                  </a:cubicBezTo>
                  <a:cubicBezTo>
                    <a:pt x="9569" y="109"/>
                    <a:pt x="9555" y="227"/>
                    <a:pt x="9622" y="307"/>
                  </a:cubicBezTo>
                  <a:cubicBezTo>
                    <a:pt x="10179" y="1049"/>
                    <a:pt x="10562" y="1897"/>
                    <a:pt x="10748" y="2812"/>
                  </a:cubicBezTo>
                  <a:cubicBezTo>
                    <a:pt x="11092" y="4441"/>
                    <a:pt x="10774" y="6111"/>
                    <a:pt x="9860" y="7503"/>
                  </a:cubicBezTo>
                  <a:cubicBezTo>
                    <a:pt x="8933" y="8894"/>
                    <a:pt x="7528" y="9848"/>
                    <a:pt x="5898" y="10193"/>
                  </a:cubicBezTo>
                  <a:cubicBezTo>
                    <a:pt x="5471" y="10281"/>
                    <a:pt x="5044" y="10325"/>
                    <a:pt x="4618" y="10325"/>
                  </a:cubicBezTo>
                  <a:cubicBezTo>
                    <a:pt x="4079" y="10325"/>
                    <a:pt x="3542" y="10254"/>
                    <a:pt x="3009" y="10113"/>
                  </a:cubicBezTo>
                  <a:cubicBezTo>
                    <a:pt x="2227" y="9889"/>
                    <a:pt x="1471" y="9517"/>
                    <a:pt x="823" y="9027"/>
                  </a:cubicBezTo>
                  <a:lnTo>
                    <a:pt x="823" y="9027"/>
                  </a:lnTo>
                  <a:lnTo>
                    <a:pt x="1618" y="9120"/>
                  </a:lnTo>
                  <a:cubicBezTo>
                    <a:pt x="1625" y="9121"/>
                    <a:pt x="1633" y="9121"/>
                    <a:pt x="1640" y="9121"/>
                  </a:cubicBezTo>
                  <a:cubicBezTo>
                    <a:pt x="1738" y="9121"/>
                    <a:pt x="1831" y="9046"/>
                    <a:pt x="1842" y="8947"/>
                  </a:cubicBezTo>
                  <a:cubicBezTo>
                    <a:pt x="1856" y="8841"/>
                    <a:pt x="1777" y="8735"/>
                    <a:pt x="1671" y="8735"/>
                  </a:cubicBezTo>
                  <a:lnTo>
                    <a:pt x="226" y="8563"/>
                  </a:lnTo>
                  <a:cubicBezTo>
                    <a:pt x="214" y="8561"/>
                    <a:pt x="202" y="8560"/>
                    <a:pt x="191" y="8560"/>
                  </a:cubicBezTo>
                  <a:cubicBezTo>
                    <a:pt x="137" y="8560"/>
                    <a:pt x="86" y="8585"/>
                    <a:pt x="54" y="8629"/>
                  </a:cubicBezTo>
                  <a:cubicBezTo>
                    <a:pt x="1" y="8682"/>
                    <a:pt x="1" y="8749"/>
                    <a:pt x="14" y="8815"/>
                  </a:cubicBezTo>
                  <a:lnTo>
                    <a:pt x="570" y="10352"/>
                  </a:lnTo>
                  <a:cubicBezTo>
                    <a:pt x="597" y="10431"/>
                    <a:pt x="676" y="10472"/>
                    <a:pt x="756" y="10472"/>
                  </a:cubicBezTo>
                  <a:cubicBezTo>
                    <a:pt x="770" y="10472"/>
                    <a:pt x="796" y="10472"/>
                    <a:pt x="823" y="10458"/>
                  </a:cubicBezTo>
                  <a:cubicBezTo>
                    <a:pt x="915" y="10431"/>
                    <a:pt x="968" y="10313"/>
                    <a:pt x="929" y="10219"/>
                  </a:cubicBezTo>
                  <a:lnTo>
                    <a:pt x="623" y="9358"/>
                  </a:lnTo>
                  <a:lnTo>
                    <a:pt x="623" y="9358"/>
                  </a:lnTo>
                  <a:cubicBezTo>
                    <a:pt x="1312" y="9875"/>
                    <a:pt x="2095" y="10260"/>
                    <a:pt x="2916" y="10484"/>
                  </a:cubicBezTo>
                  <a:cubicBezTo>
                    <a:pt x="3473" y="10631"/>
                    <a:pt x="4042" y="10710"/>
                    <a:pt x="4625" y="10710"/>
                  </a:cubicBezTo>
                  <a:cubicBezTo>
                    <a:pt x="5076" y="10710"/>
                    <a:pt x="5527" y="10670"/>
                    <a:pt x="5977" y="10578"/>
                  </a:cubicBezTo>
                  <a:cubicBezTo>
                    <a:pt x="7714" y="10219"/>
                    <a:pt x="9211" y="9199"/>
                    <a:pt x="10179" y="7715"/>
                  </a:cubicBezTo>
                  <a:cubicBezTo>
                    <a:pt x="11145" y="6244"/>
                    <a:pt x="11490" y="4468"/>
                    <a:pt x="11133" y="2732"/>
                  </a:cubicBezTo>
                  <a:cubicBezTo>
                    <a:pt x="10933" y="1752"/>
                    <a:pt x="10523" y="863"/>
                    <a:pt x="9926" y="82"/>
                  </a:cubicBezTo>
                  <a:cubicBezTo>
                    <a:pt x="9888" y="28"/>
                    <a:pt x="9831" y="1"/>
                    <a:pt x="97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9"/>
            <p:cNvSpPr/>
            <p:nvPr/>
          </p:nvSpPr>
          <p:spPr>
            <a:xfrm>
              <a:off x="7034100" y="3247625"/>
              <a:ext cx="287600" cy="267800"/>
            </a:xfrm>
            <a:custGeom>
              <a:avLst/>
              <a:gdLst/>
              <a:ahLst/>
              <a:cxnLst/>
              <a:rect l="l" t="t" r="r" b="b"/>
              <a:pathLst>
                <a:path w="11504" h="10712" extrusionOk="0">
                  <a:moveTo>
                    <a:pt x="6864" y="1"/>
                  </a:moveTo>
                  <a:cubicBezTo>
                    <a:pt x="6415" y="1"/>
                    <a:pt x="5963" y="46"/>
                    <a:pt x="5513" y="137"/>
                  </a:cubicBezTo>
                  <a:cubicBezTo>
                    <a:pt x="3777" y="495"/>
                    <a:pt x="2293" y="1515"/>
                    <a:pt x="1312" y="2987"/>
                  </a:cubicBezTo>
                  <a:cubicBezTo>
                    <a:pt x="345" y="4471"/>
                    <a:pt x="1" y="6247"/>
                    <a:pt x="358" y="7982"/>
                  </a:cubicBezTo>
                  <a:cubicBezTo>
                    <a:pt x="570" y="8950"/>
                    <a:pt x="967" y="9851"/>
                    <a:pt x="1564" y="10632"/>
                  </a:cubicBezTo>
                  <a:cubicBezTo>
                    <a:pt x="1604" y="10685"/>
                    <a:pt x="1657" y="10712"/>
                    <a:pt x="1723" y="10712"/>
                  </a:cubicBezTo>
                  <a:cubicBezTo>
                    <a:pt x="1763" y="10712"/>
                    <a:pt x="1803" y="10699"/>
                    <a:pt x="1842" y="10673"/>
                  </a:cubicBezTo>
                  <a:cubicBezTo>
                    <a:pt x="1922" y="10606"/>
                    <a:pt x="1935" y="10487"/>
                    <a:pt x="1869" y="10394"/>
                  </a:cubicBezTo>
                  <a:cubicBezTo>
                    <a:pt x="1312" y="9666"/>
                    <a:pt x="928" y="8817"/>
                    <a:pt x="743" y="7903"/>
                  </a:cubicBezTo>
                  <a:cubicBezTo>
                    <a:pt x="411" y="6273"/>
                    <a:pt x="729" y="4603"/>
                    <a:pt x="1644" y="3211"/>
                  </a:cubicBezTo>
                  <a:cubicBezTo>
                    <a:pt x="2558" y="1807"/>
                    <a:pt x="3962" y="852"/>
                    <a:pt x="5593" y="522"/>
                  </a:cubicBezTo>
                  <a:cubicBezTo>
                    <a:pt x="6020" y="434"/>
                    <a:pt x="6449" y="390"/>
                    <a:pt x="6874" y="390"/>
                  </a:cubicBezTo>
                  <a:cubicBezTo>
                    <a:pt x="8242" y="390"/>
                    <a:pt x="9570" y="839"/>
                    <a:pt x="10682" y="1688"/>
                  </a:cubicBezTo>
                  <a:lnTo>
                    <a:pt x="9873" y="1595"/>
                  </a:lnTo>
                  <a:cubicBezTo>
                    <a:pt x="9865" y="1594"/>
                    <a:pt x="9858" y="1593"/>
                    <a:pt x="9851" y="1593"/>
                  </a:cubicBezTo>
                  <a:cubicBezTo>
                    <a:pt x="9754" y="1593"/>
                    <a:pt x="9674" y="1669"/>
                    <a:pt x="9661" y="1767"/>
                  </a:cubicBezTo>
                  <a:cubicBezTo>
                    <a:pt x="9648" y="1873"/>
                    <a:pt x="9728" y="1966"/>
                    <a:pt x="9834" y="1979"/>
                  </a:cubicBezTo>
                  <a:lnTo>
                    <a:pt x="11278" y="2151"/>
                  </a:lnTo>
                  <a:lnTo>
                    <a:pt x="11291" y="2151"/>
                  </a:lnTo>
                  <a:cubicBezTo>
                    <a:pt x="11357" y="2151"/>
                    <a:pt x="11410" y="2125"/>
                    <a:pt x="11450" y="2085"/>
                  </a:cubicBezTo>
                  <a:cubicBezTo>
                    <a:pt x="11490" y="2032"/>
                    <a:pt x="11503" y="1953"/>
                    <a:pt x="11477" y="1900"/>
                  </a:cubicBezTo>
                  <a:lnTo>
                    <a:pt x="10920" y="363"/>
                  </a:lnTo>
                  <a:cubicBezTo>
                    <a:pt x="10898" y="286"/>
                    <a:pt x="10813" y="236"/>
                    <a:pt x="10732" y="236"/>
                  </a:cubicBezTo>
                  <a:cubicBezTo>
                    <a:pt x="10715" y="236"/>
                    <a:pt x="10698" y="238"/>
                    <a:pt x="10682" y="243"/>
                  </a:cubicBezTo>
                  <a:cubicBezTo>
                    <a:pt x="10576" y="283"/>
                    <a:pt x="10523" y="402"/>
                    <a:pt x="10562" y="495"/>
                  </a:cubicBezTo>
                  <a:lnTo>
                    <a:pt x="10867" y="1343"/>
                  </a:lnTo>
                  <a:cubicBezTo>
                    <a:pt x="9705" y="464"/>
                    <a:pt x="8304" y="1"/>
                    <a:pt x="68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9"/>
            <p:cNvSpPr/>
            <p:nvPr/>
          </p:nvSpPr>
          <p:spPr>
            <a:xfrm>
              <a:off x="7081150" y="3289150"/>
              <a:ext cx="248825" cy="248825"/>
            </a:xfrm>
            <a:custGeom>
              <a:avLst/>
              <a:gdLst/>
              <a:ahLst/>
              <a:cxnLst/>
              <a:rect l="l" t="t" r="r" b="b"/>
              <a:pathLst>
                <a:path w="9953" h="9953" extrusionOk="0">
                  <a:moveTo>
                    <a:pt x="4983" y="398"/>
                  </a:moveTo>
                  <a:cubicBezTo>
                    <a:pt x="5181" y="398"/>
                    <a:pt x="5393" y="411"/>
                    <a:pt x="5605" y="437"/>
                  </a:cubicBezTo>
                  <a:cubicBezTo>
                    <a:pt x="5605" y="437"/>
                    <a:pt x="5619" y="437"/>
                    <a:pt x="5619" y="451"/>
                  </a:cubicBezTo>
                  <a:lnTo>
                    <a:pt x="5619" y="902"/>
                  </a:lnTo>
                  <a:cubicBezTo>
                    <a:pt x="5619" y="902"/>
                    <a:pt x="5685" y="1073"/>
                    <a:pt x="5765" y="1100"/>
                  </a:cubicBezTo>
                  <a:cubicBezTo>
                    <a:pt x="6268" y="1193"/>
                    <a:pt x="6732" y="1391"/>
                    <a:pt x="7157" y="1670"/>
                  </a:cubicBezTo>
                  <a:cubicBezTo>
                    <a:pt x="7190" y="1692"/>
                    <a:pt x="7227" y="1703"/>
                    <a:pt x="7265" y="1703"/>
                  </a:cubicBezTo>
                  <a:cubicBezTo>
                    <a:pt x="7317" y="1703"/>
                    <a:pt x="7369" y="1682"/>
                    <a:pt x="7408" y="1644"/>
                  </a:cubicBezTo>
                  <a:lnTo>
                    <a:pt x="7726" y="1326"/>
                  </a:lnTo>
                  <a:lnTo>
                    <a:pt x="7740" y="1326"/>
                  </a:lnTo>
                  <a:cubicBezTo>
                    <a:pt x="7911" y="1444"/>
                    <a:pt x="8070" y="1591"/>
                    <a:pt x="8217" y="1736"/>
                  </a:cubicBezTo>
                  <a:cubicBezTo>
                    <a:pt x="8362" y="1882"/>
                    <a:pt x="8508" y="2041"/>
                    <a:pt x="8627" y="2213"/>
                  </a:cubicBezTo>
                  <a:cubicBezTo>
                    <a:pt x="8641" y="2213"/>
                    <a:pt x="8641" y="2213"/>
                    <a:pt x="8627" y="2227"/>
                  </a:cubicBezTo>
                  <a:lnTo>
                    <a:pt x="8309" y="2545"/>
                  </a:lnTo>
                  <a:cubicBezTo>
                    <a:pt x="8243" y="2610"/>
                    <a:pt x="8229" y="2717"/>
                    <a:pt x="8282" y="2796"/>
                  </a:cubicBezTo>
                  <a:cubicBezTo>
                    <a:pt x="8561" y="3220"/>
                    <a:pt x="8759" y="3684"/>
                    <a:pt x="8865" y="4188"/>
                  </a:cubicBezTo>
                  <a:cubicBezTo>
                    <a:pt x="8879" y="4268"/>
                    <a:pt x="8959" y="4333"/>
                    <a:pt x="9051" y="4333"/>
                  </a:cubicBezTo>
                  <a:lnTo>
                    <a:pt x="9502" y="4333"/>
                  </a:lnTo>
                  <a:cubicBezTo>
                    <a:pt x="9515" y="4333"/>
                    <a:pt x="9515" y="4347"/>
                    <a:pt x="9515" y="4347"/>
                  </a:cubicBezTo>
                  <a:cubicBezTo>
                    <a:pt x="9542" y="4559"/>
                    <a:pt x="9568" y="4771"/>
                    <a:pt x="9568" y="4969"/>
                  </a:cubicBezTo>
                  <a:cubicBezTo>
                    <a:pt x="9568" y="5181"/>
                    <a:pt x="9542" y="5393"/>
                    <a:pt x="9515" y="5605"/>
                  </a:cubicBezTo>
                  <a:lnTo>
                    <a:pt x="9051" y="5605"/>
                  </a:lnTo>
                  <a:cubicBezTo>
                    <a:pt x="8959" y="5605"/>
                    <a:pt x="8879" y="5672"/>
                    <a:pt x="8865" y="5764"/>
                  </a:cubicBezTo>
                  <a:cubicBezTo>
                    <a:pt x="8759" y="6268"/>
                    <a:pt x="8561" y="6732"/>
                    <a:pt x="8282" y="7156"/>
                  </a:cubicBezTo>
                  <a:cubicBezTo>
                    <a:pt x="8229" y="7236"/>
                    <a:pt x="8243" y="7342"/>
                    <a:pt x="8309" y="7408"/>
                  </a:cubicBezTo>
                  <a:lnTo>
                    <a:pt x="8627" y="7726"/>
                  </a:lnTo>
                  <a:cubicBezTo>
                    <a:pt x="8641" y="7726"/>
                    <a:pt x="8641" y="7740"/>
                    <a:pt x="8627" y="7740"/>
                  </a:cubicBezTo>
                  <a:cubicBezTo>
                    <a:pt x="8508" y="7911"/>
                    <a:pt x="8362" y="8070"/>
                    <a:pt x="8217" y="8217"/>
                  </a:cubicBezTo>
                  <a:cubicBezTo>
                    <a:pt x="8070" y="8362"/>
                    <a:pt x="7911" y="8508"/>
                    <a:pt x="7740" y="8627"/>
                  </a:cubicBezTo>
                  <a:lnTo>
                    <a:pt x="7726" y="8627"/>
                  </a:lnTo>
                  <a:lnTo>
                    <a:pt x="7408" y="8309"/>
                  </a:lnTo>
                  <a:cubicBezTo>
                    <a:pt x="7369" y="8270"/>
                    <a:pt x="7317" y="8250"/>
                    <a:pt x="7265" y="8250"/>
                  </a:cubicBezTo>
                  <a:cubicBezTo>
                    <a:pt x="7227" y="8250"/>
                    <a:pt x="7190" y="8260"/>
                    <a:pt x="7157" y="8282"/>
                  </a:cubicBezTo>
                  <a:cubicBezTo>
                    <a:pt x="6732" y="8561"/>
                    <a:pt x="6268" y="8759"/>
                    <a:pt x="5765" y="8853"/>
                  </a:cubicBezTo>
                  <a:cubicBezTo>
                    <a:pt x="5685" y="8879"/>
                    <a:pt x="5619" y="9051"/>
                    <a:pt x="5619" y="9051"/>
                  </a:cubicBezTo>
                  <a:lnTo>
                    <a:pt x="5619" y="9502"/>
                  </a:lnTo>
                  <a:cubicBezTo>
                    <a:pt x="5619" y="9515"/>
                    <a:pt x="5605" y="9515"/>
                    <a:pt x="5605" y="9515"/>
                  </a:cubicBezTo>
                  <a:cubicBezTo>
                    <a:pt x="5393" y="9542"/>
                    <a:pt x="5181" y="9555"/>
                    <a:pt x="4983" y="9555"/>
                  </a:cubicBezTo>
                  <a:cubicBezTo>
                    <a:pt x="4771" y="9555"/>
                    <a:pt x="4559" y="9542"/>
                    <a:pt x="4347" y="9515"/>
                  </a:cubicBezTo>
                  <a:lnTo>
                    <a:pt x="4347" y="9502"/>
                  </a:lnTo>
                  <a:lnTo>
                    <a:pt x="4347" y="9051"/>
                  </a:lnTo>
                  <a:cubicBezTo>
                    <a:pt x="4347" y="8959"/>
                    <a:pt x="4280" y="8879"/>
                    <a:pt x="4188" y="8853"/>
                  </a:cubicBezTo>
                  <a:cubicBezTo>
                    <a:pt x="3697" y="8759"/>
                    <a:pt x="3220" y="8561"/>
                    <a:pt x="2796" y="8282"/>
                  </a:cubicBezTo>
                  <a:cubicBezTo>
                    <a:pt x="2770" y="8256"/>
                    <a:pt x="2730" y="8243"/>
                    <a:pt x="2690" y="8243"/>
                  </a:cubicBezTo>
                  <a:cubicBezTo>
                    <a:pt x="2637" y="8243"/>
                    <a:pt x="2584" y="8270"/>
                    <a:pt x="2558" y="8309"/>
                  </a:cubicBezTo>
                  <a:lnTo>
                    <a:pt x="2227" y="8627"/>
                  </a:lnTo>
                  <a:lnTo>
                    <a:pt x="2213" y="8627"/>
                  </a:lnTo>
                  <a:cubicBezTo>
                    <a:pt x="2041" y="8508"/>
                    <a:pt x="1882" y="8362"/>
                    <a:pt x="1736" y="8217"/>
                  </a:cubicBezTo>
                  <a:cubicBezTo>
                    <a:pt x="1591" y="8070"/>
                    <a:pt x="1458" y="7911"/>
                    <a:pt x="1326" y="7740"/>
                  </a:cubicBezTo>
                  <a:lnTo>
                    <a:pt x="1326" y="7726"/>
                  </a:lnTo>
                  <a:lnTo>
                    <a:pt x="1656" y="7408"/>
                  </a:lnTo>
                  <a:cubicBezTo>
                    <a:pt x="1723" y="7342"/>
                    <a:pt x="1723" y="7236"/>
                    <a:pt x="1670" y="7156"/>
                  </a:cubicBezTo>
                  <a:cubicBezTo>
                    <a:pt x="1391" y="6732"/>
                    <a:pt x="1193" y="6268"/>
                    <a:pt x="1100" y="5764"/>
                  </a:cubicBezTo>
                  <a:cubicBezTo>
                    <a:pt x="1087" y="5672"/>
                    <a:pt x="994" y="5605"/>
                    <a:pt x="914" y="5605"/>
                  </a:cubicBezTo>
                  <a:lnTo>
                    <a:pt x="437" y="5605"/>
                  </a:lnTo>
                  <a:cubicBezTo>
                    <a:pt x="411" y="5393"/>
                    <a:pt x="398" y="5181"/>
                    <a:pt x="398" y="4969"/>
                  </a:cubicBezTo>
                  <a:cubicBezTo>
                    <a:pt x="398" y="4771"/>
                    <a:pt x="411" y="4559"/>
                    <a:pt x="437" y="4347"/>
                  </a:cubicBezTo>
                  <a:lnTo>
                    <a:pt x="451" y="4333"/>
                  </a:lnTo>
                  <a:lnTo>
                    <a:pt x="902" y="4333"/>
                  </a:lnTo>
                  <a:cubicBezTo>
                    <a:pt x="994" y="4333"/>
                    <a:pt x="1073" y="4268"/>
                    <a:pt x="1100" y="4188"/>
                  </a:cubicBezTo>
                  <a:cubicBezTo>
                    <a:pt x="1193" y="3684"/>
                    <a:pt x="1391" y="3220"/>
                    <a:pt x="1670" y="2796"/>
                  </a:cubicBezTo>
                  <a:cubicBezTo>
                    <a:pt x="1723" y="2717"/>
                    <a:pt x="1709" y="2610"/>
                    <a:pt x="1656" y="2545"/>
                  </a:cubicBezTo>
                  <a:lnTo>
                    <a:pt x="1326" y="2227"/>
                  </a:lnTo>
                  <a:lnTo>
                    <a:pt x="1326" y="2213"/>
                  </a:lnTo>
                  <a:cubicBezTo>
                    <a:pt x="1458" y="2041"/>
                    <a:pt x="1591" y="1882"/>
                    <a:pt x="1736" y="1736"/>
                  </a:cubicBezTo>
                  <a:cubicBezTo>
                    <a:pt x="1882" y="1591"/>
                    <a:pt x="2041" y="1444"/>
                    <a:pt x="2213" y="1326"/>
                  </a:cubicBezTo>
                  <a:lnTo>
                    <a:pt x="2227" y="1326"/>
                  </a:lnTo>
                  <a:lnTo>
                    <a:pt x="2545" y="1644"/>
                  </a:lnTo>
                  <a:cubicBezTo>
                    <a:pt x="2583" y="1682"/>
                    <a:pt x="2635" y="1703"/>
                    <a:pt x="2688" y="1703"/>
                  </a:cubicBezTo>
                  <a:cubicBezTo>
                    <a:pt x="2725" y="1703"/>
                    <a:pt x="2763" y="1692"/>
                    <a:pt x="2796" y="1670"/>
                  </a:cubicBezTo>
                  <a:cubicBezTo>
                    <a:pt x="3220" y="1391"/>
                    <a:pt x="3684" y="1193"/>
                    <a:pt x="4188" y="1100"/>
                  </a:cubicBezTo>
                  <a:cubicBezTo>
                    <a:pt x="4280" y="1073"/>
                    <a:pt x="4347" y="994"/>
                    <a:pt x="4347" y="902"/>
                  </a:cubicBezTo>
                  <a:lnTo>
                    <a:pt x="4347" y="451"/>
                  </a:lnTo>
                  <a:lnTo>
                    <a:pt x="4347" y="437"/>
                  </a:lnTo>
                  <a:cubicBezTo>
                    <a:pt x="4559" y="411"/>
                    <a:pt x="4771" y="398"/>
                    <a:pt x="4983" y="398"/>
                  </a:cubicBezTo>
                  <a:close/>
                  <a:moveTo>
                    <a:pt x="4983" y="0"/>
                  </a:moveTo>
                  <a:cubicBezTo>
                    <a:pt x="4757" y="0"/>
                    <a:pt x="4519" y="13"/>
                    <a:pt x="4294" y="53"/>
                  </a:cubicBezTo>
                  <a:cubicBezTo>
                    <a:pt x="4095" y="80"/>
                    <a:pt x="3950" y="252"/>
                    <a:pt x="3950" y="451"/>
                  </a:cubicBezTo>
                  <a:lnTo>
                    <a:pt x="3950" y="742"/>
                  </a:lnTo>
                  <a:cubicBezTo>
                    <a:pt x="3512" y="849"/>
                    <a:pt x="3101" y="1020"/>
                    <a:pt x="2717" y="1259"/>
                  </a:cubicBezTo>
                  <a:lnTo>
                    <a:pt x="2505" y="1047"/>
                  </a:lnTo>
                  <a:cubicBezTo>
                    <a:pt x="2425" y="967"/>
                    <a:pt x="2320" y="927"/>
                    <a:pt x="2216" y="927"/>
                  </a:cubicBezTo>
                  <a:cubicBezTo>
                    <a:pt x="2131" y="927"/>
                    <a:pt x="2046" y="954"/>
                    <a:pt x="1974" y="1008"/>
                  </a:cubicBezTo>
                  <a:cubicBezTo>
                    <a:pt x="1789" y="1153"/>
                    <a:pt x="1617" y="1299"/>
                    <a:pt x="1458" y="1458"/>
                  </a:cubicBezTo>
                  <a:cubicBezTo>
                    <a:pt x="1299" y="1617"/>
                    <a:pt x="1153" y="1789"/>
                    <a:pt x="1008" y="1974"/>
                  </a:cubicBezTo>
                  <a:cubicBezTo>
                    <a:pt x="888" y="2133"/>
                    <a:pt x="914" y="2359"/>
                    <a:pt x="1047" y="2504"/>
                  </a:cubicBezTo>
                  <a:lnTo>
                    <a:pt x="1259" y="2717"/>
                  </a:lnTo>
                  <a:cubicBezTo>
                    <a:pt x="1034" y="3101"/>
                    <a:pt x="861" y="3512"/>
                    <a:pt x="755" y="3949"/>
                  </a:cubicBezTo>
                  <a:lnTo>
                    <a:pt x="451" y="3949"/>
                  </a:lnTo>
                  <a:cubicBezTo>
                    <a:pt x="252" y="3949"/>
                    <a:pt x="80" y="4095"/>
                    <a:pt x="53" y="4294"/>
                  </a:cubicBezTo>
                  <a:cubicBezTo>
                    <a:pt x="27" y="4519"/>
                    <a:pt x="0" y="4745"/>
                    <a:pt x="0" y="4969"/>
                  </a:cubicBezTo>
                  <a:cubicBezTo>
                    <a:pt x="0" y="5195"/>
                    <a:pt x="27" y="5434"/>
                    <a:pt x="53" y="5658"/>
                  </a:cubicBezTo>
                  <a:cubicBezTo>
                    <a:pt x="80" y="5858"/>
                    <a:pt x="252" y="6003"/>
                    <a:pt x="451" y="6003"/>
                  </a:cubicBezTo>
                  <a:lnTo>
                    <a:pt x="755" y="6003"/>
                  </a:lnTo>
                  <a:cubicBezTo>
                    <a:pt x="861" y="6441"/>
                    <a:pt x="1034" y="6851"/>
                    <a:pt x="1259" y="7236"/>
                  </a:cubicBezTo>
                  <a:lnTo>
                    <a:pt x="1047" y="7448"/>
                  </a:lnTo>
                  <a:cubicBezTo>
                    <a:pt x="914" y="7593"/>
                    <a:pt x="888" y="7819"/>
                    <a:pt x="1008" y="7978"/>
                  </a:cubicBezTo>
                  <a:cubicBezTo>
                    <a:pt x="1153" y="8164"/>
                    <a:pt x="1299" y="8335"/>
                    <a:pt x="1458" y="8494"/>
                  </a:cubicBezTo>
                  <a:cubicBezTo>
                    <a:pt x="1617" y="8653"/>
                    <a:pt x="1789" y="8800"/>
                    <a:pt x="1974" y="8945"/>
                  </a:cubicBezTo>
                  <a:cubicBezTo>
                    <a:pt x="2044" y="8997"/>
                    <a:pt x="2126" y="9022"/>
                    <a:pt x="2208" y="9022"/>
                  </a:cubicBezTo>
                  <a:cubicBezTo>
                    <a:pt x="2315" y="9022"/>
                    <a:pt x="2423" y="8981"/>
                    <a:pt x="2505" y="8906"/>
                  </a:cubicBezTo>
                  <a:lnTo>
                    <a:pt x="2717" y="8694"/>
                  </a:lnTo>
                  <a:cubicBezTo>
                    <a:pt x="3101" y="8918"/>
                    <a:pt x="3512" y="9091"/>
                    <a:pt x="3950" y="9197"/>
                  </a:cubicBezTo>
                  <a:lnTo>
                    <a:pt x="3950" y="9502"/>
                  </a:lnTo>
                  <a:cubicBezTo>
                    <a:pt x="3950" y="9701"/>
                    <a:pt x="4095" y="9873"/>
                    <a:pt x="4294" y="9899"/>
                  </a:cubicBezTo>
                  <a:cubicBezTo>
                    <a:pt x="4519" y="9926"/>
                    <a:pt x="4757" y="9952"/>
                    <a:pt x="4983" y="9952"/>
                  </a:cubicBezTo>
                  <a:cubicBezTo>
                    <a:pt x="5208" y="9952"/>
                    <a:pt x="5434" y="9926"/>
                    <a:pt x="5658" y="9899"/>
                  </a:cubicBezTo>
                  <a:cubicBezTo>
                    <a:pt x="5858" y="9873"/>
                    <a:pt x="6003" y="9701"/>
                    <a:pt x="6003" y="9502"/>
                  </a:cubicBezTo>
                  <a:lnTo>
                    <a:pt x="6003" y="9197"/>
                  </a:lnTo>
                  <a:cubicBezTo>
                    <a:pt x="6441" y="9091"/>
                    <a:pt x="6851" y="8918"/>
                    <a:pt x="7236" y="8694"/>
                  </a:cubicBezTo>
                  <a:lnTo>
                    <a:pt x="7448" y="8906"/>
                  </a:lnTo>
                  <a:cubicBezTo>
                    <a:pt x="7530" y="8981"/>
                    <a:pt x="7638" y="9022"/>
                    <a:pt x="7745" y="9022"/>
                  </a:cubicBezTo>
                  <a:cubicBezTo>
                    <a:pt x="7827" y="9022"/>
                    <a:pt x="7909" y="8997"/>
                    <a:pt x="7978" y="8945"/>
                  </a:cubicBezTo>
                  <a:cubicBezTo>
                    <a:pt x="8164" y="8800"/>
                    <a:pt x="8335" y="8653"/>
                    <a:pt x="8494" y="8494"/>
                  </a:cubicBezTo>
                  <a:cubicBezTo>
                    <a:pt x="8653" y="8335"/>
                    <a:pt x="8800" y="8164"/>
                    <a:pt x="8945" y="7978"/>
                  </a:cubicBezTo>
                  <a:cubicBezTo>
                    <a:pt x="9065" y="7819"/>
                    <a:pt x="9051" y="7593"/>
                    <a:pt x="8906" y="7448"/>
                  </a:cubicBezTo>
                  <a:lnTo>
                    <a:pt x="8694" y="7236"/>
                  </a:lnTo>
                  <a:cubicBezTo>
                    <a:pt x="8932" y="6851"/>
                    <a:pt x="9104" y="6441"/>
                    <a:pt x="9210" y="6003"/>
                  </a:cubicBezTo>
                  <a:lnTo>
                    <a:pt x="9502" y="6003"/>
                  </a:lnTo>
                  <a:cubicBezTo>
                    <a:pt x="9701" y="6003"/>
                    <a:pt x="9873" y="5858"/>
                    <a:pt x="9899" y="5658"/>
                  </a:cubicBezTo>
                  <a:cubicBezTo>
                    <a:pt x="9939" y="5434"/>
                    <a:pt x="9952" y="5195"/>
                    <a:pt x="9952" y="4969"/>
                  </a:cubicBezTo>
                  <a:cubicBezTo>
                    <a:pt x="9952" y="4745"/>
                    <a:pt x="9939" y="4519"/>
                    <a:pt x="9899" y="4294"/>
                  </a:cubicBezTo>
                  <a:cubicBezTo>
                    <a:pt x="9873" y="4095"/>
                    <a:pt x="9701" y="3949"/>
                    <a:pt x="9502" y="3949"/>
                  </a:cubicBezTo>
                  <a:lnTo>
                    <a:pt x="9210" y="3949"/>
                  </a:lnTo>
                  <a:cubicBezTo>
                    <a:pt x="9104" y="3512"/>
                    <a:pt x="8932" y="3101"/>
                    <a:pt x="8694" y="2717"/>
                  </a:cubicBezTo>
                  <a:lnTo>
                    <a:pt x="8906" y="2504"/>
                  </a:lnTo>
                  <a:cubicBezTo>
                    <a:pt x="9051" y="2359"/>
                    <a:pt x="9065" y="2133"/>
                    <a:pt x="8945" y="1974"/>
                  </a:cubicBezTo>
                  <a:cubicBezTo>
                    <a:pt x="8800" y="1789"/>
                    <a:pt x="8653" y="1617"/>
                    <a:pt x="8494" y="1458"/>
                  </a:cubicBezTo>
                  <a:cubicBezTo>
                    <a:pt x="8335" y="1299"/>
                    <a:pt x="8164" y="1153"/>
                    <a:pt x="7978" y="1008"/>
                  </a:cubicBezTo>
                  <a:cubicBezTo>
                    <a:pt x="7907" y="954"/>
                    <a:pt x="7821" y="927"/>
                    <a:pt x="7736" y="927"/>
                  </a:cubicBezTo>
                  <a:cubicBezTo>
                    <a:pt x="7632" y="927"/>
                    <a:pt x="7528" y="967"/>
                    <a:pt x="7448" y="1047"/>
                  </a:cubicBezTo>
                  <a:lnTo>
                    <a:pt x="7236" y="1259"/>
                  </a:lnTo>
                  <a:cubicBezTo>
                    <a:pt x="6851" y="1020"/>
                    <a:pt x="6441" y="849"/>
                    <a:pt x="6003" y="742"/>
                  </a:cubicBezTo>
                  <a:lnTo>
                    <a:pt x="6003" y="451"/>
                  </a:lnTo>
                  <a:cubicBezTo>
                    <a:pt x="6003" y="252"/>
                    <a:pt x="5858" y="80"/>
                    <a:pt x="5658" y="53"/>
                  </a:cubicBezTo>
                  <a:cubicBezTo>
                    <a:pt x="5434" y="13"/>
                    <a:pt x="5208" y="0"/>
                    <a:pt x="49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9"/>
            <p:cNvSpPr/>
            <p:nvPr/>
          </p:nvSpPr>
          <p:spPr>
            <a:xfrm>
              <a:off x="7132175" y="3341275"/>
              <a:ext cx="118625" cy="116850"/>
            </a:xfrm>
            <a:custGeom>
              <a:avLst/>
              <a:gdLst/>
              <a:ahLst/>
              <a:cxnLst/>
              <a:rect l="l" t="t" r="r" b="b"/>
              <a:pathLst>
                <a:path w="4745" h="4674" extrusionOk="0">
                  <a:moveTo>
                    <a:pt x="2947" y="1"/>
                  </a:moveTo>
                  <a:cubicBezTo>
                    <a:pt x="2874" y="1"/>
                    <a:pt x="2802" y="4"/>
                    <a:pt x="2730" y="9"/>
                  </a:cubicBezTo>
                  <a:cubicBezTo>
                    <a:pt x="2027" y="48"/>
                    <a:pt x="1378" y="354"/>
                    <a:pt x="888" y="844"/>
                  </a:cubicBezTo>
                  <a:cubicBezTo>
                    <a:pt x="398" y="1334"/>
                    <a:pt x="106" y="1983"/>
                    <a:pt x="53" y="2672"/>
                  </a:cubicBezTo>
                  <a:cubicBezTo>
                    <a:pt x="0" y="3361"/>
                    <a:pt x="198" y="4038"/>
                    <a:pt x="596" y="4594"/>
                  </a:cubicBezTo>
                  <a:cubicBezTo>
                    <a:pt x="636" y="4647"/>
                    <a:pt x="702" y="4674"/>
                    <a:pt x="755" y="4674"/>
                  </a:cubicBezTo>
                  <a:cubicBezTo>
                    <a:pt x="795" y="4674"/>
                    <a:pt x="835" y="4660"/>
                    <a:pt x="875" y="4634"/>
                  </a:cubicBezTo>
                  <a:cubicBezTo>
                    <a:pt x="954" y="4581"/>
                    <a:pt x="981" y="4448"/>
                    <a:pt x="914" y="4369"/>
                  </a:cubicBezTo>
                  <a:cubicBezTo>
                    <a:pt x="570" y="3892"/>
                    <a:pt x="398" y="3296"/>
                    <a:pt x="437" y="2713"/>
                  </a:cubicBezTo>
                  <a:cubicBezTo>
                    <a:pt x="477" y="2103"/>
                    <a:pt x="742" y="1546"/>
                    <a:pt x="1166" y="1122"/>
                  </a:cubicBezTo>
                  <a:cubicBezTo>
                    <a:pt x="1590" y="698"/>
                    <a:pt x="2160" y="433"/>
                    <a:pt x="2757" y="393"/>
                  </a:cubicBezTo>
                  <a:cubicBezTo>
                    <a:pt x="2816" y="389"/>
                    <a:pt x="2874" y="387"/>
                    <a:pt x="2933" y="387"/>
                  </a:cubicBezTo>
                  <a:cubicBezTo>
                    <a:pt x="3467" y="387"/>
                    <a:pt x="3983" y="548"/>
                    <a:pt x="4413" y="870"/>
                  </a:cubicBezTo>
                  <a:cubicBezTo>
                    <a:pt x="4449" y="896"/>
                    <a:pt x="4489" y="908"/>
                    <a:pt x="4529" y="908"/>
                  </a:cubicBezTo>
                  <a:cubicBezTo>
                    <a:pt x="4591" y="908"/>
                    <a:pt x="4651" y="879"/>
                    <a:pt x="4691" y="831"/>
                  </a:cubicBezTo>
                  <a:cubicBezTo>
                    <a:pt x="4744" y="738"/>
                    <a:pt x="4731" y="619"/>
                    <a:pt x="4638" y="552"/>
                  </a:cubicBezTo>
                  <a:cubicBezTo>
                    <a:pt x="4153" y="197"/>
                    <a:pt x="3551" y="1"/>
                    <a:pt x="29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9"/>
            <p:cNvSpPr/>
            <p:nvPr/>
          </p:nvSpPr>
          <p:spPr>
            <a:xfrm>
              <a:off x="7160325" y="3368950"/>
              <a:ext cx="118625" cy="117025"/>
            </a:xfrm>
            <a:custGeom>
              <a:avLst/>
              <a:gdLst/>
              <a:ahLst/>
              <a:cxnLst/>
              <a:rect l="l" t="t" r="r" b="b"/>
              <a:pathLst>
                <a:path w="4745" h="4681" extrusionOk="0">
                  <a:moveTo>
                    <a:pt x="3994" y="0"/>
                  </a:moveTo>
                  <a:cubicBezTo>
                    <a:pt x="3952" y="0"/>
                    <a:pt x="3909" y="14"/>
                    <a:pt x="3870" y="42"/>
                  </a:cubicBezTo>
                  <a:cubicBezTo>
                    <a:pt x="3790" y="95"/>
                    <a:pt x="3764" y="214"/>
                    <a:pt x="3830" y="307"/>
                  </a:cubicBezTo>
                  <a:cubicBezTo>
                    <a:pt x="4188" y="784"/>
                    <a:pt x="4347" y="1380"/>
                    <a:pt x="4308" y="1963"/>
                  </a:cubicBezTo>
                  <a:cubicBezTo>
                    <a:pt x="4267" y="2560"/>
                    <a:pt x="4002" y="3129"/>
                    <a:pt x="3578" y="3553"/>
                  </a:cubicBezTo>
                  <a:cubicBezTo>
                    <a:pt x="3154" y="3977"/>
                    <a:pt x="2598" y="4242"/>
                    <a:pt x="2002" y="4283"/>
                  </a:cubicBezTo>
                  <a:cubicBezTo>
                    <a:pt x="1946" y="4286"/>
                    <a:pt x="1890" y="4288"/>
                    <a:pt x="1834" y="4288"/>
                  </a:cubicBezTo>
                  <a:cubicBezTo>
                    <a:pt x="1294" y="4288"/>
                    <a:pt x="764" y="4118"/>
                    <a:pt x="332" y="3805"/>
                  </a:cubicBezTo>
                  <a:cubicBezTo>
                    <a:pt x="301" y="3779"/>
                    <a:pt x="264" y="3767"/>
                    <a:pt x="226" y="3767"/>
                  </a:cubicBezTo>
                  <a:cubicBezTo>
                    <a:pt x="167" y="3767"/>
                    <a:pt x="107" y="3796"/>
                    <a:pt x="67" y="3845"/>
                  </a:cubicBezTo>
                  <a:cubicBezTo>
                    <a:pt x="0" y="3938"/>
                    <a:pt x="14" y="4057"/>
                    <a:pt x="106" y="4123"/>
                  </a:cubicBezTo>
                  <a:cubicBezTo>
                    <a:pt x="597" y="4481"/>
                    <a:pt x="1207" y="4680"/>
                    <a:pt x="1816" y="4680"/>
                  </a:cubicBezTo>
                  <a:cubicBezTo>
                    <a:pt x="1882" y="4680"/>
                    <a:pt x="1949" y="4680"/>
                    <a:pt x="2028" y="4666"/>
                  </a:cubicBezTo>
                  <a:cubicBezTo>
                    <a:pt x="2717" y="4613"/>
                    <a:pt x="3366" y="4322"/>
                    <a:pt x="3857" y="3832"/>
                  </a:cubicBezTo>
                  <a:cubicBezTo>
                    <a:pt x="4347" y="3341"/>
                    <a:pt x="4652" y="2692"/>
                    <a:pt x="4691" y="1989"/>
                  </a:cubicBezTo>
                  <a:cubicBezTo>
                    <a:pt x="4744" y="1314"/>
                    <a:pt x="4546" y="625"/>
                    <a:pt x="4149" y="81"/>
                  </a:cubicBezTo>
                  <a:cubicBezTo>
                    <a:pt x="4110" y="27"/>
                    <a:pt x="4053" y="0"/>
                    <a:pt x="39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9"/>
            <p:cNvSpPr/>
            <p:nvPr/>
          </p:nvSpPr>
          <p:spPr>
            <a:xfrm>
              <a:off x="7179875" y="3367000"/>
              <a:ext cx="51375" cy="92775"/>
            </a:xfrm>
            <a:custGeom>
              <a:avLst/>
              <a:gdLst/>
              <a:ahLst/>
              <a:cxnLst/>
              <a:rect l="l" t="t" r="r" b="b"/>
              <a:pathLst>
                <a:path w="2055" h="3711" extrusionOk="0">
                  <a:moveTo>
                    <a:pt x="835" y="822"/>
                  </a:moveTo>
                  <a:lnTo>
                    <a:pt x="835" y="1590"/>
                  </a:lnTo>
                  <a:cubicBezTo>
                    <a:pt x="504" y="1458"/>
                    <a:pt x="398" y="1352"/>
                    <a:pt x="398" y="1166"/>
                  </a:cubicBezTo>
                  <a:cubicBezTo>
                    <a:pt x="398" y="1021"/>
                    <a:pt x="570" y="875"/>
                    <a:pt x="835" y="822"/>
                  </a:cubicBezTo>
                  <a:close/>
                  <a:moveTo>
                    <a:pt x="1220" y="2134"/>
                  </a:moveTo>
                  <a:cubicBezTo>
                    <a:pt x="1550" y="2253"/>
                    <a:pt x="1670" y="2373"/>
                    <a:pt x="1670" y="2558"/>
                  </a:cubicBezTo>
                  <a:cubicBezTo>
                    <a:pt x="1670" y="2703"/>
                    <a:pt x="1497" y="2850"/>
                    <a:pt x="1220" y="2889"/>
                  </a:cubicBezTo>
                  <a:lnTo>
                    <a:pt x="1220" y="2134"/>
                  </a:lnTo>
                  <a:close/>
                  <a:moveTo>
                    <a:pt x="1020" y="0"/>
                  </a:moveTo>
                  <a:cubicBezTo>
                    <a:pt x="914" y="14"/>
                    <a:pt x="835" y="93"/>
                    <a:pt x="835" y="199"/>
                  </a:cubicBezTo>
                  <a:lnTo>
                    <a:pt x="835" y="438"/>
                  </a:lnTo>
                  <a:cubicBezTo>
                    <a:pt x="358" y="491"/>
                    <a:pt x="1" y="795"/>
                    <a:pt x="1" y="1166"/>
                  </a:cubicBezTo>
                  <a:cubicBezTo>
                    <a:pt x="1" y="1684"/>
                    <a:pt x="464" y="1882"/>
                    <a:pt x="835" y="2002"/>
                  </a:cubicBezTo>
                  <a:lnTo>
                    <a:pt x="835" y="2889"/>
                  </a:lnTo>
                  <a:cubicBezTo>
                    <a:pt x="570" y="2850"/>
                    <a:pt x="398" y="2703"/>
                    <a:pt x="398" y="2558"/>
                  </a:cubicBezTo>
                  <a:cubicBezTo>
                    <a:pt x="398" y="2452"/>
                    <a:pt x="305" y="2373"/>
                    <a:pt x="199" y="2373"/>
                  </a:cubicBezTo>
                  <a:cubicBezTo>
                    <a:pt x="93" y="2373"/>
                    <a:pt x="1" y="2452"/>
                    <a:pt x="1" y="2558"/>
                  </a:cubicBezTo>
                  <a:cubicBezTo>
                    <a:pt x="1" y="2929"/>
                    <a:pt x="358" y="3221"/>
                    <a:pt x="835" y="3287"/>
                  </a:cubicBezTo>
                  <a:lnTo>
                    <a:pt x="835" y="3525"/>
                  </a:lnTo>
                  <a:cubicBezTo>
                    <a:pt x="835" y="3631"/>
                    <a:pt x="928" y="3711"/>
                    <a:pt x="1034" y="3711"/>
                  </a:cubicBezTo>
                  <a:cubicBezTo>
                    <a:pt x="1140" y="3711"/>
                    <a:pt x="1220" y="3631"/>
                    <a:pt x="1220" y="3525"/>
                  </a:cubicBezTo>
                  <a:lnTo>
                    <a:pt x="1220" y="3287"/>
                  </a:lnTo>
                  <a:cubicBezTo>
                    <a:pt x="1697" y="3221"/>
                    <a:pt x="2054" y="2929"/>
                    <a:pt x="2054" y="2558"/>
                  </a:cubicBezTo>
                  <a:cubicBezTo>
                    <a:pt x="2054" y="2041"/>
                    <a:pt x="1591" y="1843"/>
                    <a:pt x="1220" y="1723"/>
                  </a:cubicBezTo>
                  <a:lnTo>
                    <a:pt x="1220" y="822"/>
                  </a:lnTo>
                  <a:cubicBezTo>
                    <a:pt x="1497" y="875"/>
                    <a:pt x="1670" y="1021"/>
                    <a:pt x="1670" y="1166"/>
                  </a:cubicBezTo>
                  <a:cubicBezTo>
                    <a:pt x="1670" y="1272"/>
                    <a:pt x="1750" y="1352"/>
                    <a:pt x="1856" y="1352"/>
                  </a:cubicBezTo>
                  <a:cubicBezTo>
                    <a:pt x="1962" y="1352"/>
                    <a:pt x="2054" y="1272"/>
                    <a:pt x="2054" y="1166"/>
                  </a:cubicBezTo>
                  <a:cubicBezTo>
                    <a:pt x="2054" y="795"/>
                    <a:pt x="1697" y="491"/>
                    <a:pt x="1220" y="438"/>
                  </a:cubicBezTo>
                  <a:lnTo>
                    <a:pt x="1220" y="199"/>
                  </a:lnTo>
                  <a:cubicBezTo>
                    <a:pt x="1220" y="93"/>
                    <a:pt x="1126" y="0"/>
                    <a:pt x="10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264;p29"/>
          <p:cNvGrpSpPr/>
          <p:nvPr/>
        </p:nvGrpSpPr>
        <p:grpSpPr>
          <a:xfrm>
            <a:off x="7119600" y="2007600"/>
            <a:ext cx="272375" cy="322700"/>
            <a:chOff x="6320125" y="2130575"/>
            <a:chExt cx="272375" cy="322700"/>
          </a:xfrm>
        </p:grpSpPr>
        <p:sp>
          <p:nvSpPr>
            <p:cNvPr id="265" name="Google Shape;265;p29"/>
            <p:cNvSpPr/>
            <p:nvPr/>
          </p:nvSpPr>
          <p:spPr>
            <a:xfrm>
              <a:off x="6320125" y="2130575"/>
              <a:ext cx="272375" cy="322700"/>
            </a:xfrm>
            <a:custGeom>
              <a:avLst/>
              <a:gdLst/>
              <a:ahLst/>
              <a:cxnLst/>
              <a:rect l="l" t="t" r="r" b="b"/>
              <a:pathLst>
                <a:path w="10895" h="12908" extrusionOk="0">
                  <a:moveTo>
                    <a:pt x="10497" y="385"/>
                  </a:moveTo>
                  <a:cubicBezTo>
                    <a:pt x="10510" y="385"/>
                    <a:pt x="10510" y="385"/>
                    <a:pt x="10510" y="398"/>
                  </a:cubicBezTo>
                  <a:lnTo>
                    <a:pt x="10510" y="10496"/>
                  </a:lnTo>
                  <a:cubicBezTo>
                    <a:pt x="10510" y="10735"/>
                    <a:pt x="10325" y="10920"/>
                    <a:pt x="10099" y="10920"/>
                  </a:cubicBezTo>
                  <a:lnTo>
                    <a:pt x="2692" y="10920"/>
                  </a:lnTo>
                  <a:cubicBezTo>
                    <a:pt x="2757" y="10801"/>
                    <a:pt x="2810" y="10655"/>
                    <a:pt x="2810" y="10496"/>
                  </a:cubicBezTo>
                  <a:lnTo>
                    <a:pt x="2810" y="398"/>
                  </a:lnTo>
                  <a:cubicBezTo>
                    <a:pt x="2810" y="385"/>
                    <a:pt x="2810" y="385"/>
                    <a:pt x="2824" y="385"/>
                  </a:cubicBezTo>
                  <a:close/>
                  <a:moveTo>
                    <a:pt x="2824" y="0"/>
                  </a:moveTo>
                  <a:cubicBezTo>
                    <a:pt x="2598" y="0"/>
                    <a:pt x="2427" y="186"/>
                    <a:pt x="2427" y="398"/>
                  </a:cubicBezTo>
                  <a:lnTo>
                    <a:pt x="2427" y="10496"/>
                  </a:lnTo>
                  <a:cubicBezTo>
                    <a:pt x="2427" y="10735"/>
                    <a:pt x="2241" y="10920"/>
                    <a:pt x="2015" y="10920"/>
                  </a:cubicBezTo>
                  <a:cubicBezTo>
                    <a:pt x="1777" y="10920"/>
                    <a:pt x="1591" y="10735"/>
                    <a:pt x="1591" y="10496"/>
                  </a:cubicBezTo>
                  <a:lnTo>
                    <a:pt x="1591" y="5646"/>
                  </a:lnTo>
                  <a:cubicBezTo>
                    <a:pt x="1591" y="5501"/>
                    <a:pt x="1552" y="5354"/>
                    <a:pt x="1472" y="5236"/>
                  </a:cubicBezTo>
                  <a:lnTo>
                    <a:pt x="1803" y="5236"/>
                  </a:lnTo>
                  <a:cubicBezTo>
                    <a:pt x="1909" y="5236"/>
                    <a:pt x="2003" y="5156"/>
                    <a:pt x="2003" y="5050"/>
                  </a:cubicBezTo>
                  <a:cubicBezTo>
                    <a:pt x="2003" y="4944"/>
                    <a:pt x="1909" y="4851"/>
                    <a:pt x="1803" y="4851"/>
                  </a:cubicBezTo>
                  <a:lnTo>
                    <a:pt x="796" y="4851"/>
                  </a:lnTo>
                  <a:cubicBezTo>
                    <a:pt x="359" y="4851"/>
                    <a:pt x="1" y="5209"/>
                    <a:pt x="1" y="5646"/>
                  </a:cubicBezTo>
                  <a:lnTo>
                    <a:pt x="1" y="12524"/>
                  </a:lnTo>
                  <a:cubicBezTo>
                    <a:pt x="1" y="12736"/>
                    <a:pt x="174" y="12908"/>
                    <a:pt x="398" y="12908"/>
                  </a:cubicBezTo>
                  <a:lnTo>
                    <a:pt x="8072" y="12908"/>
                  </a:lnTo>
                  <a:cubicBezTo>
                    <a:pt x="8284" y="12908"/>
                    <a:pt x="8470" y="12736"/>
                    <a:pt x="8470" y="12524"/>
                  </a:cubicBezTo>
                  <a:lnTo>
                    <a:pt x="8470" y="11915"/>
                  </a:lnTo>
                  <a:cubicBezTo>
                    <a:pt x="8470" y="11809"/>
                    <a:pt x="8376" y="11729"/>
                    <a:pt x="8270" y="11729"/>
                  </a:cubicBezTo>
                  <a:cubicBezTo>
                    <a:pt x="8178" y="11729"/>
                    <a:pt x="8085" y="11809"/>
                    <a:pt x="8085" y="11915"/>
                  </a:cubicBezTo>
                  <a:lnTo>
                    <a:pt x="8085" y="12524"/>
                  </a:lnTo>
                  <a:cubicBezTo>
                    <a:pt x="8085" y="12524"/>
                    <a:pt x="8085" y="12537"/>
                    <a:pt x="8072" y="12537"/>
                  </a:cubicBezTo>
                  <a:lnTo>
                    <a:pt x="386" y="12537"/>
                  </a:lnTo>
                  <a:lnTo>
                    <a:pt x="386" y="12524"/>
                  </a:lnTo>
                  <a:lnTo>
                    <a:pt x="386" y="5540"/>
                  </a:lnTo>
                  <a:cubicBezTo>
                    <a:pt x="386" y="5487"/>
                    <a:pt x="412" y="5421"/>
                    <a:pt x="452" y="5381"/>
                  </a:cubicBezTo>
                  <a:cubicBezTo>
                    <a:pt x="567" y="5278"/>
                    <a:pt x="688" y="5235"/>
                    <a:pt x="799" y="5235"/>
                  </a:cubicBezTo>
                  <a:cubicBezTo>
                    <a:pt x="1032" y="5235"/>
                    <a:pt x="1220" y="5426"/>
                    <a:pt x="1220" y="5660"/>
                  </a:cubicBezTo>
                  <a:lnTo>
                    <a:pt x="1220" y="10881"/>
                  </a:lnTo>
                  <a:cubicBezTo>
                    <a:pt x="1220" y="11106"/>
                    <a:pt x="1406" y="11291"/>
                    <a:pt x="1631" y="11291"/>
                  </a:cubicBezTo>
                  <a:lnTo>
                    <a:pt x="10099" y="11291"/>
                  </a:lnTo>
                  <a:cubicBezTo>
                    <a:pt x="10537" y="11291"/>
                    <a:pt x="10894" y="10947"/>
                    <a:pt x="10894" y="10496"/>
                  </a:cubicBezTo>
                  <a:lnTo>
                    <a:pt x="10894" y="398"/>
                  </a:lnTo>
                  <a:cubicBezTo>
                    <a:pt x="10894" y="186"/>
                    <a:pt x="10709" y="0"/>
                    <a:pt x="10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9"/>
            <p:cNvSpPr/>
            <p:nvPr/>
          </p:nvSpPr>
          <p:spPr>
            <a:xfrm>
              <a:off x="6405950" y="2282300"/>
              <a:ext cx="75225" cy="105400"/>
            </a:xfrm>
            <a:custGeom>
              <a:avLst/>
              <a:gdLst/>
              <a:ahLst/>
              <a:cxnLst/>
              <a:rect l="l" t="t" r="r" b="b"/>
              <a:pathLst>
                <a:path w="3009" h="4216" extrusionOk="0">
                  <a:moveTo>
                    <a:pt x="199" y="1"/>
                  </a:moveTo>
                  <a:cubicBezTo>
                    <a:pt x="93" y="1"/>
                    <a:pt x="1" y="80"/>
                    <a:pt x="1" y="186"/>
                  </a:cubicBezTo>
                  <a:lnTo>
                    <a:pt x="1" y="4030"/>
                  </a:lnTo>
                  <a:cubicBezTo>
                    <a:pt x="1" y="4136"/>
                    <a:pt x="93" y="4215"/>
                    <a:pt x="199" y="4215"/>
                  </a:cubicBezTo>
                  <a:lnTo>
                    <a:pt x="2823" y="4215"/>
                  </a:lnTo>
                  <a:cubicBezTo>
                    <a:pt x="2929" y="4215"/>
                    <a:pt x="3008" y="4136"/>
                    <a:pt x="3008" y="4030"/>
                  </a:cubicBezTo>
                  <a:lnTo>
                    <a:pt x="3008" y="3619"/>
                  </a:lnTo>
                  <a:cubicBezTo>
                    <a:pt x="3008" y="3526"/>
                    <a:pt x="2929" y="3434"/>
                    <a:pt x="2823" y="3434"/>
                  </a:cubicBezTo>
                  <a:cubicBezTo>
                    <a:pt x="2717" y="3434"/>
                    <a:pt x="2637" y="3526"/>
                    <a:pt x="2637" y="3619"/>
                  </a:cubicBezTo>
                  <a:lnTo>
                    <a:pt x="2637" y="3844"/>
                  </a:lnTo>
                  <a:lnTo>
                    <a:pt x="385" y="3844"/>
                  </a:lnTo>
                  <a:lnTo>
                    <a:pt x="385" y="372"/>
                  </a:lnTo>
                  <a:lnTo>
                    <a:pt x="2637" y="372"/>
                  </a:lnTo>
                  <a:lnTo>
                    <a:pt x="2637" y="2810"/>
                  </a:lnTo>
                  <a:cubicBezTo>
                    <a:pt x="2637" y="2916"/>
                    <a:pt x="2717" y="3010"/>
                    <a:pt x="2823" y="3010"/>
                  </a:cubicBezTo>
                  <a:cubicBezTo>
                    <a:pt x="2929" y="3010"/>
                    <a:pt x="3008" y="2916"/>
                    <a:pt x="3008" y="2810"/>
                  </a:cubicBezTo>
                  <a:lnTo>
                    <a:pt x="3008" y="186"/>
                  </a:lnTo>
                  <a:cubicBezTo>
                    <a:pt x="3008" y="80"/>
                    <a:pt x="2929" y="1"/>
                    <a:pt x="28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9"/>
            <p:cNvSpPr/>
            <p:nvPr/>
          </p:nvSpPr>
          <p:spPr>
            <a:xfrm>
              <a:off x="6405950" y="2221700"/>
              <a:ext cx="161050" cy="49725"/>
            </a:xfrm>
            <a:custGeom>
              <a:avLst/>
              <a:gdLst/>
              <a:ahLst/>
              <a:cxnLst/>
              <a:rect l="l" t="t" r="r" b="b"/>
              <a:pathLst>
                <a:path w="6442" h="1989" extrusionOk="0">
                  <a:moveTo>
                    <a:pt x="199" y="0"/>
                  </a:moveTo>
                  <a:cubicBezTo>
                    <a:pt x="93" y="0"/>
                    <a:pt x="1" y="80"/>
                    <a:pt x="1" y="186"/>
                  </a:cubicBezTo>
                  <a:lnTo>
                    <a:pt x="1" y="1803"/>
                  </a:lnTo>
                  <a:cubicBezTo>
                    <a:pt x="1" y="1909"/>
                    <a:pt x="93" y="1988"/>
                    <a:pt x="199" y="1988"/>
                  </a:cubicBezTo>
                  <a:lnTo>
                    <a:pt x="6256" y="1988"/>
                  </a:lnTo>
                  <a:cubicBezTo>
                    <a:pt x="6362" y="1988"/>
                    <a:pt x="6441" y="1909"/>
                    <a:pt x="6441" y="1803"/>
                  </a:cubicBezTo>
                  <a:lnTo>
                    <a:pt x="6441" y="186"/>
                  </a:lnTo>
                  <a:cubicBezTo>
                    <a:pt x="6441" y="80"/>
                    <a:pt x="6362" y="0"/>
                    <a:pt x="6256" y="0"/>
                  </a:cubicBezTo>
                  <a:lnTo>
                    <a:pt x="5858" y="0"/>
                  </a:lnTo>
                  <a:cubicBezTo>
                    <a:pt x="5752" y="0"/>
                    <a:pt x="5673" y="80"/>
                    <a:pt x="5659" y="186"/>
                  </a:cubicBezTo>
                  <a:cubicBezTo>
                    <a:pt x="5659" y="292"/>
                    <a:pt x="5752" y="371"/>
                    <a:pt x="5858" y="371"/>
                  </a:cubicBezTo>
                  <a:lnTo>
                    <a:pt x="6070" y="371"/>
                  </a:lnTo>
                  <a:lnTo>
                    <a:pt x="6070" y="1617"/>
                  </a:lnTo>
                  <a:lnTo>
                    <a:pt x="385" y="1617"/>
                  </a:lnTo>
                  <a:lnTo>
                    <a:pt x="385" y="371"/>
                  </a:lnTo>
                  <a:lnTo>
                    <a:pt x="5049" y="371"/>
                  </a:lnTo>
                  <a:cubicBezTo>
                    <a:pt x="5143" y="371"/>
                    <a:pt x="5235" y="292"/>
                    <a:pt x="5235" y="199"/>
                  </a:cubicBezTo>
                  <a:cubicBezTo>
                    <a:pt x="5235" y="80"/>
                    <a:pt x="5155" y="0"/>
                    <a:pt x="50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9"/>
            <p:cNvSpPr/>
            <p:nvPr/>
          </p:nvSpPr>
          <p:spPr>
            <a:xfrm>
              <a:off x="6492100" y="2282300"/>
              <a:ext cx="74900" cy="105400"/>
            </a:xfrm>
            <a:custGeom>
              <a:avLst/>
              <a:gdLst/>
              <a:ahLst/>
              <a:cxnLst/>
              <a:rect l="l" t="t" r="r" b="b"/>
              <a:pathLst>
                <a:path w="2996" h="4216" extrusionOk="0">
                  <a:moveTo>
                    <a:pt x="2624" y="372"/>
                  </a:moveTo>
                  <a:lnTo>
                    <a:pt x="2624" y="3844"/>
                  </a:lnTo>
                  <a:lnTo>
                    <a:pt x="371" y="3844"/>
                  </a:lnTo>
                  <a:lnTo>
                    <a:pt x="371" y="372"/>
                  </a:lnTo>
                  <a:close/>
                  <a:moveTo>
                    <a:pt x="186" y="1"/>
                  </a:moveTo>
                  <a:cubicBezTo>
                    <a:pt x="80" y="1"/>
                    <a:pt x="0" y="80"/>
                    <a:pt x="0" y="186"/>
                  </a:cubicBezTo>
                  <a:lnTo>
                    <a:pt x="0" y="4030"/>
                  </a:lnTo>
                  <a:cubicBezTo>
                    <a:pt x="0" y="4136"/>
                    <a:pt x="80" y="4215"/>
                    <a:pt x="186" y="4215"/>
                  </a:cubicBezTo>
                  <a:lnTo>
                    <a:pt x="2810" y="4215"/>
                  </a:lnTo>
                  <a:cubicBezTo>
                    <a:pt x="2916" y="4215"/>
                    <a:pt x="2995" y="4136"/>
                    <a:pt x="2995" y="4030"/>
                  </a:cubicBezTo>
                  <a:lnTo>
                    <a:pt x="2995" y="186"/>
                  </a:lnTo>
                  <a:cubicBezTo>
                    <a:pt x="2995" y="80"/>
                    <a:pt x="2916" y="1"/>
                    <a:pt x="2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9"/>
            <p:cNvSpPr/>
            <p:nvPr/>
          </p:nvSpPr>
          <p:spPr>
            <a:xfrm>
              <a:off x="6405950" y="2160975"/>
              <a:ext cx="34800" cy="49800"/>
            </a:xfrm>
            <a:custGeom>
              <a:avLst/>
              <a:gdLst/>
              <a:ahLst/>
              <a:cxnLst/>
              <a:rect l="l" t="t" r="r" b="b"/>
              <a:pathLst>
                <a:path w="1392" h="1992" extrusionOk="0">
                  <a:moveTo>
                    <a:pt x="184" y="1"/>
                  </a:moveTo>
                  <a:cubicBezTo>
                    <a:pt x="171" y="1"/>
                    <a:pt x="159" y="2"/>
                    <a:pt x="146" y="4"/>
                  </a:cubicBezTo>
                  <a:cubicBezTo>
                    <a:pt x="66" y="30"/>
                    <a:pt x="1" y="110"/>
                    <a:pt x="1" y="189"/>
                  </a:cubicBezTo>
                  <a:lnTo>
                    <a:pt x="1" y="1806"/>
                  </a:lnTo>
                  <a:cubicBezTo>
                    <a:pt x="1" y="1912"/>
                    <a:pt x="93" y="1991"/>
                    <a:pt x="199" y="1991"/>
                  </a:cubicBezTo>
                  <a:cubicBezTo>
                    <a:pt x="305" y="1991"/>
                    <a:pt x="385" y="1912"/>
                    <a:pt x="385" y="1806"/>
                  </a:cubicBezTo>
                  <a:lnTo>
                    <a:pt x="385" y="852"/>
                  </a:lnTo>
                  <a:lnTo>
                    <a:pt x="1047" y="1912"/>
                  </a:lnTo>
                  <a:cubicBezTo>
                    <a:pt x="1087" y="1965"/>
                    <a:pt x="1140" y="1991"/>
                    <a:pt x="1206" y="1991"/>
                  </a:cubicBezTo>
                  <a:lnTo>
                    <a:pt x="1259" y="1991"/>
                  </a:lnTo>
                  <a:cubicBezTo>
                    <a:pt x="1339" y="1965"/>
                    <a:pt x="1392" y="1899"/>
                    <a:pt x="1392" y="1806"/>
                  </a:cubicBezTo>
                  <a:lnTo>
                    <a:pt x="1392" y="189"/>
                  </a:lnTo>
                  <a:cubicBezTo>
                    <a:pt x="1392" y="83"/>
                    <a:pt x="1312" y="4"/>
                    <a:pt x="1206" y="4"/>
                  </a:cubicBezTo>
                  <a:cubicBezTo>
                    <a:pt x="1100" y="4"/>
                    <a:pt x="1021" y="97"/>
                    <a:pt x="1021" y="189"/>
                  </a:cubicBezTo>
                  <a:lnTo>
                    <a:pt x="1021" y="1143"/>
                  </a:lnTo>
                  <a:lnTo>
                    <a:pt x="358" y="97"/>
                  </a:lnTo>
                  <a:cubicBezTo>
                    <a:pt x="313" y="30"/>
                    <a:pt x="250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9"/>
            <p:cNvSpPr/>
            <p:nvPr/>
          </p:nvSpPr>
          <p:spPr>
            <a:xfrm>
              <a:off x="6451675" y="2161050"/>
              <a:ext cx="29500" cy="49725"/>
            </a:xfrm>
            <a:custGeom>
              <a:avLst/>
              <a:gdLst/>
              <a:ahLst/>
              <a:cxnLst/>
              <a:rect l="l" t="t" r="r" b="b"/>
              <a:pathLst>
                <a:path w="1180" h="1989" extrusionOk="0">
                  <a:moveTo>
                    <a:pt x="186" y="1"/>
                  </a:moveTo>
                  <a:cubicBezTo>
                    <a:pt x="80" y="1"/>
                    <a:pt x="1" y="80"/>
                    <a:pt x="1" y="186"/>
                  </a:cubicBezTo>
                  <a:lnTo>
                    <a:pt x="1" y="1803"/>
                  </a:lnTo>
                  <a:cubicBezTo>
                    <a:pt x="1" y="1909"/>
                    <a:pt x="80" y="1988"/>
                    <a:pt x="186" y="1988"/>
                  </a:cubicBezTo>
                  <a:lnTo>
                    <a:pt x="994" y="1988"/>
                  </a:lnTo>
                  <a:cubicBezTo>
                    <a:pt x="1100" y="1988"/>
                    <a:pt x="1179" y="1909"/>
                    <a:pt x="1179" y="1817"/>
                  </a:cubicBezTo>
                  <a:cubicBezTo>
                    <a:pt x="1179" y="1711"/>
                    <a:pt x="1100" y="1617"/>
                    <a:pt x="994" y="1617"/>
                  </a:cubicBezTo>
                  <a:lnTo>
                    <a:pt x="372" y="1617"/>
                  </a:lnTo>
                  <a:lnTo>
                    <a:pt x="372" y="1193"/>
                  </a:lnTo>
                  <a:lnTo>
                    <a:pt x="796" y="1193"/>
                  </a:lnTo>
                  <a:cubicBezTo>
                    <a:pt x="888" y="1193"/>
                    <a:pt x="981" y="1101"/>
                    <a:pt x="981" y="1008"/>
                  </a:cubicBezTo>
                  <a:cubicBezTo>
                    <a:pt x="981" y="902"/>
                    <a:pt x="902" y="810"/>
                    <a:pt x="796" y="810"/>
                  </a:cubicBezTo>
                  <a:lnTo>
                    <a:pt x="372" y="810"/>
                  </a:lnTo>
                  <a:lnTo>
                    <a:pt x="372" y="386"/>
                  </a:lnTo>
                  <a:lnTo>
                    <a:pt x="994" y="386"/>
                  </a:lnTo>
                  <a:cubicBezTo>
                    <a:pt x="1100" y="386"/>
                    <a:pt x="1179" y="292"/>
                    <a:pt x="1179" y="186"/>
                  </a:cubicBezTo>
                  <a:cubicBezTo>
                    <a:pt x="1179" y="80"/>
                    <a:pt x="1100" y="1"/>
                    <a:pt x="9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9"/>
            <p:cNvSpPr/>
            <p:nvPr/>
          </p:nvSpPr>
          <p:spPr>
            <a:xfrm>
              <a:off x="6486450" y="2161000"/>
              <a:ext cx="45750" cy="49775"/>
            </a:xfrm>
            <a:custGeom>
              <a:avLst/>
              <a:gdLst/>
              <a:ahLst/>
              <a:cxnLst/>
              <a:rect l="l" t="t" r="r" b="b"/>
              <a:pathLst>
                <a:path w="1830" h="1991" extrusionOk="0">
                  <a:moveTo>
                    <a:pt x="201" y="1"/>
                  </a:moveTo>
                  <a:cubicBezTo>
                    <a:pt x="191" y="1"/>
                    <a:pt x="182" y="1"/>
                    <a:pt x="173" y="3"/>
                  </a:cubicBezTo>
                  <a:cubicBezTo>
                    <a:pt x="67" y="29"/>
                    <a:pt x="0" y="135"/>
                    <a:pt x="27" y="228"/>
                  </a:cubicBezTo>
                  <a:lnTo>
                    <a:pt x="372" y="1845"/>
                  </a:lnTo>
                  <a:cubicBezTo>
                    <a:pt x="398" y="1937"/>
                    <a:pt x="478" y="1990"/>
                    <a:pt x="557" y="1990"/>
                  </a:cubicBezTo>
                  <a:cubicBezTo>
                    <a:pt x="650" y="1990"/>
                    <a:pt x="730" y="1937"/>
                    <a:pt x="743" y="1845"/>
                  </a:cubicBezTo>
                  <a:lnTo>
                    <a:pt x="915" y="1077"/>
                  </a:lnTo>
                  <a:lnTo>
                    <a:pt x="1087" y="1845"/>
                  </a:lnTo>
                  <a:cubicBezTo>
                    <a:pt x="1101" y="1937"/>
                    <a:pt x="1180" y="1990"/>
                    <a:pt x="1273" y="1990"/>
                  </a:cubicBezTo>
                  <a:cubicBezTo>
                    <a:pt x="1352" y="1990"/>
                    <a:pt x="1432" y="1937"/>
                    <a:pt x="1458" y="1845"/>
                  </a:cubicBezTo>
                  <a:lnTo>
                    <a:pt x="1803" y="228"/>
                  </a:lnTo>
                  <a:cubicBezTo>
                    <a:pt x="1829" y="135"/>
                    <a:pt x="1764" y="29"/>
                    <a:pt x="1657" y="3"/>
                  </a:cubicBezTo>
                  <a:cubicBezTo>
                    <a:pt x="1648" y="1"/>
                    <a:pt x="1639" y="1"/>
                    <a:pt x="1630" y="1"/>
                  </a:cubicBezTo>
                  <a:cubicBezTo>
                    <a:pt x="1544" y="1"/>
                    <a:pt x="1457" y="53"/>
                    <a:pt x="1445" y="149"/>
                  </a:cubicBezTo>
                  <a:lnTo>
                    <a:pt x="1273" y="918"/>
                  </a:lnTo>
                  <a:lnTo>
                    <a:pt x="1101" y="149"/>
                  </a:lnTo>
                  <a:cubicBezTo>
                    <a:pt x="1087" y="69"/>
                    <a:pt x="1008" y="3"/>
                    <a:pt x="915" y="3"/>
                  </a:cubicBezTo>
                  <a:cubicBezTo>
                    <a:pt x="822" y="3"/>
                    <a:pt x="756" y="69"/>
                    <a:pt x="730" y="149"/>
                  </a:cubicBezTo>
                  <a:lnTo>
                    <a:pt x="557" y="918"/>
                  </a:lnTo>
                  <a:lnTo>
                    <a:pt x="398" y="149"/>
                  </a:lnTo>
                  <a:cubicBezTo>
                    <a:pt x="374" y="53"/>
                    <a:pt x="285" y="1"/>
                    <a:pt x="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9"/>
            <p:cNvSpPr/>
            <p:nvPr/>
          </p:nvSpPr>
          <p:spPr>
            <a:xfrm>
              <a:off x="6537475" y="2161050"/>
              <a:ext cx="29525" cy="49725"/>
            </a:xfrm>
            <a:custGeom>
              <a:avLst/>
              <a:gdLst/>
              <a:ahLst/>
              <a:cxnLst/>
              <a:rect l="l" t="t" r="r" b="b"/>
              <a:pathLst>
                <a:path w="1181" h="1989" extrusionOk="0">
                  <a:moveTo>
                    <a:pt x="597" y="1"/>
                  </a:moveTo>
                  <a:cubicBezTo>
                    <a:pt x="265" y="1"/>
                    <a:pt x="0" y="239"/>
                    <a:pt x="0" y="545"/>
                  </a:cubicBezTo>
                  <a:cubicBezTo>
                    <a:pt x="0" y="928"/>
                    <a:pt x="265" y="1061"/>
                    <a:pt x="518" y="1167"/>
                  </a:cubicBezTo>
                  <a:cubicBezTo>
                    <a:pt x="769" y="1273"/>
                    <a:pt x="809" y="1326"/>
                    <a:pt x="809" y="1458"/>
                  </a:cubicBezTo>
                  <a:cubicBezTo>
                    <a:pt x="809" y="1538"/>
                    <a:pt x="703" y="1617"/>
                    <a:pt x="597" y="1617"/>
                  </a:cubicBezTo>
                  <a:cubicBezTo>
                    <a:pt x="477" y="1617"/>
                    <a:pt x="371" y="1538"/>
                    <a:pt x="371" y="1458"/>
                  </a:cubicBezTo>
                  <a:cubicBezTo>
                    <a:pt x="371" y="1352"/>
                    <a:pt x="292" y="1260"/>
                    <a:pt x="186" y="1260"/>
                  </a:cubicBezTo>
                  <a:cubicBezTo>
                    <a:pt x="80" y="1260"/>
                    <a:pt x="0" y="1352"/>
                    <a:pt x="0" y="1458"/>
                  </a:cubicBezTo>
                  <a:cubicBezTo>
                    <a:pt x="0" y="1750"/>
                    <a:pt x="265" y="1988"/>
                    <a:pt x="597" y="1988"/>
                  </a:cubicBezTo>
                  <a:cubicBezTo>
                    <a:pt x="915" y="1988"/>
                    <a:pt x="1180" y="1750"/>
                    <a:pt x="1180" y="1458"/>
                  </a:cubicBezTo>
                  <a:cubicBezTo>
                    <a:pt x="1180" y="1075"/>
                    <a:pt x="915" y="928"/>
                    <a:pt x="663" y="822"/>
                  </a:cubicBezTo>
                  <a:cubicBezTo>
                    <a:pt x="424" y="716"/>
                    <a:pt x="371" y="663"/>
                    <a:pt x="371" y="545"/>
                  </a:cubicBezTo>
                  <a:cubicBezTo>
                    <a:pt x="371" y="451"/>
                    <a:pt x="477" y="372"/>
                    <a:pt x="597" y="372"/>
                  </a:cubicBezTo>
                  <a:cubicBezTo>
                    <a:pt x="703" y="372"/>
                    <a:pt x="809" y="451"/>
                    <a:pt x="809" y="545"/>
                  </a:cubicBezTo>
                  <a:cubicBezTo>
                    <a:pt x="809" y="651"/>
                    <a:pt x="889" y="730"/>
                    <a:pt x="995" y="730"/>
                  </a:cubicBezTo>
                  <a:cubicBezTo>
                    <a:pt x="1101" y="730"/>
                    <a:pt x="1180" y="651"/>
                    <a:pt x="1180" y="545"/>
                  </a:cubicBezTo>
                  <a:cubicBezTo>
                    <a:pt x="1180" y="239"/>
                    <a:pt x="9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29"/>
          <p:cNvGrpSpPr/>
          <p:nvPr/>
        </p:nvGrpSpPr>
        <p:grpSpPr>
          <a:xfrm>
            <a:off x="4398050" y="2027650"/>
            <a:ext cx="347875" cy="282600"/>
            <a:chOff x="7031775" y="2150800"/>
            <a:chExt cx="347875" cy="282600"/>
          </a:xfrm>
        </p:grpSpPr>
        <p:sp>
          <p:nvSpPr>
            <p:cNvPr id="274" name="Google Shape;274;p29"/>
            <p:cNvSpPr/>
            <p:nvPr/>
          </p:nvSpPr>
          <p:spPr>
            <a:xfrm>
              <a:off x="7031775" y="2150800"/>
              <a:ext cx="282300" cy="282600"/>
            </a:xfrm>
            <a:custGeom>
              <a:avLst/>
              <a:gdLst/>
              <a:ahLst/>
              <a:cxnLst/>
              <a:rect l="l" t="t" r="r" b="b"/>
              <a:pathLst>
                <a:path w="11292" h="11304" extrusionOk="0">
                  <a:moveTo>
                    <a:pt x="10430" y="3366"/>
                  </a:moveTo>
                  <a:lnTo>
                    <a:pt x="10761" y="3538"/>
                  </a:lnTo>
                  <a:cubicBezTo>
                    <a:pt x="10840" y="3578"/>
                    <a:pt x="10893" y="3658"/>
                    <a:pt x="10893" y="3737"/>
                  </a:cubicBezTo>
                  <a:lnTo>
                    <a:pt x="10893" y="4506"/>
                  </a:lnTo>
                  <a:cubicBezTo>
                    <a:pt x="10893" y="4598"/>
                    <a:pt x="10840" y="4678"/>
                    <a:pt x="10761" y="4718"/>
                  </a:cubicBezTo>
                  <a:lnTo>
                    <a:pt x="10430" y="4890"/>
                  </a:lnTo>
                  <a:lnTo>
                    <a:pt x="10430" y="3366"/>
                  </a:lnTo>
                  <a:close/>
                  <a:moveTo>
                    <a:pt x="1737" y="2942"/>
                  </a:moveTo>
                  <a:lnTo>
                    <a:pt x="1737" y="5314"/>
                  </a:lnTo>
                  <a:cubicBezTo>
                    <a:pt x="1644" y="5301"/>
                    <a:pt x="1551" y="5287"/>
                    <a:pt x="1458" y="5287"/>
                  </a:cubicBezTo>
                  <a:cubicBezTo>
                    <a:pt x="862" y="5234"/>
                    <a:pt x="398" y="4731"/>
                    <a:pt x="398" y="4121"/>
                  </a:cubicBezTo>
                  <a:cubicBezTo>
                    <a:pt x="398" y="3525"/>
                    <a:pt x="862" y="3022"/>
                    <a:pt x="1458" y="2969"/>
                  </a:cubicBezTo>
                  <a:cubicBezTo>
                    <a:pt x="1551" y="2955"/>
                    <a:pt x="1644" y="2955"/>
                    <a:pt x="1737" y="2942"/>
                  </a:cubicBezTo>
                  <a:close/>
                  <a:moveTo>
                    <a:pt x="2147" y="5764"/>
                  </a:moveTo>
                  <a:cubicBezTo>
                    <a:pt x="3062" y="5884"/>
                    <a:pt x="3949" y="6070"/>
                    <a:pt x="4785" y="6282"/>
                  </a:cubicBezTo>
                  <a:lnTo>
                    <a:pt x="4785" y="6653"/>
                  </a:lnTo>
                  <a:cubicBezTo>
                    <a:pt x="4785" y="6719"/>
                    <a:pt x="4758" y="6785"/>
                    <a:pt x="4705" y="6838"/>
                  </a:cubicBezTo>
                  <a:cubicBezTo>
                    <a:pt x="4655" y="6868"/>
                    <a:pt x="4606" y="6883"/>
                    <a:pt x="4556" y="6883"/>
                  </a:cubicBezTo>
                  <a:cubicBezTo>
                    <a:pt x="4540" y="6883"/>
                    <a:pt x="4523" y="6881"/>
                    <a:pt x="4506" y="6878"/>
                  </a:cubicBezTo>
                  <a:cubicBezTo>
                    <a:pt x="4414" y="6851"/>
                    <a:pt x="4334" y="6838"/>
                    <a:pt x="4241" y="6812"/>
                  </a:cubicBezTo>
                  <a:cubicBezTo>
                    <a:pt x="4108" y="6520"/>
                    <a:pt x="3817" y="6321"/>
                    <a:pt x="3472" y="6321"/>
                  </a:cubicBezTo>
                  <a:cubicBezTo>
                    <a:pt x="3234" y="6321"/>
                    <a:pt x="3036" y="6414"/>
                    <a:pt x="2877" y="6547"/>
                  </a:cubicBezTo>
                  <a:cubicBezTo>
                    <a:pt x="2704" y="6520"/>
                    <a:pt x="2518" y="6494"/>
                    <a:pt x="2346" y="6467"/>
                  </a:cubicBezTo>
                  <a:cubicBezTo>
                    <a:pt x="2227" y="6454"/>
                    <a:pt x="2147" y="6361"/>
                    <a:pt x="2147" y="6242"/>
                  </a:cubicBezTo>
                  <a:lnTo>
                    <a:pt x="2147" y="5764"/>
                  </a:lnTo>
                  <a:close/>
                  <a:moveTo>
                    <a:pt x="9794" y="411"/>
                  </a:moveTo>
                  <a:cubicBezTo>
                    <a:pt x="9913" y="411"/>
                    <a:pt x="10019" y="517"/>
                    <a:pt x="10019" y="636"/>
                  </a:cubicBezTo>
                  <a:lnTo>
                    <a:pt x="10019" y="7607"/>
                  </a:lnTo>
                  <a:cubicBezTo>
                    <a:pt x="10019" y="7740"/>
                    <a:pt x="9913" y="7846"/>
                    <a:pt x="9794" y="7846"/>
                  </a:cubicBezTo>
                  <a:cubicBezTo>
                    <a:pt x="9662" y="7846"/>
                    <a:pt x="9556" y="7740"/>
                    <a:pt x="9556" y="7607"/>
                  </a:cubicBezTo>
                  <a:lnTo>
                    <a:pt x="9556" y="2386"/>
                  </a:lnTo>
                  <a:cubicBezTo>
                    <a:pt x="9556" y="2266"/>
                    <a:pt x="9462" y="2174"/>
                    <a:pt x="9344" y="2174"/>
                  </a:cubicBezTo>
                  <a:cubicBezTo>
                    <a:pt x="9238" y="2186"/>
                    <a:pt x="9144" y="2280"/>
                    <a:pt x="9144" y="2386"/>
                  </a:cubicBezTo>
                  <a:lnTo>
                    <a:pt x="9144" y="7302"/>
                  </a:lnTo>
                  <a:cubicBezTo>
                    <a:pt x="8230" y="6918"/>
                    <a:pt x="5262" y="5752"/>
                    <a:pt x="2147" y="5354"/>
                  </a:cubicBezTo>
                  <a:lnTo>
                    <a:pt x="2147" y="2889"/>
                  </a:lnTo>
                  <a:cubicBezTo>
                    <a:pt x="5262" y="2504"/>
                    <a:pt x="8230" y="1338"/>
                    <a:pt x="9144" y="955"/>
                  </a:cubicBezTo>
                  <a:lnTo>
                    <a:pt x="9144" y="1511"/>
                  </a:lnTo>
                  <a:cubicBezTo>
                    <a:pt x="9144" y="1622"/>
                    <a:pt x="9226" y="1711"/>
                    <a:pt x="9333" y="1711"/>
                  </a:cubicBezTo>
                  <a:cubicBezTo>
                    <a:pt x="9341" y="1711"/>
                    <a:pt x="9348" y="1710"/>
                    <a:pt x="9356" y="1709"/>
                  </a:cubicBezTo>
                  <a:cubicBezTo>
                    <a:pt x="9462" y="1709"/>
                    <a:pt x="9556" y="1617"/>
                    <a:pt x="9556" y="1511"/>
                  </a:cubicBezTo>
                  <a:lnTo>
                    <a:pt x="9556" y="636"/>
                  </a:lnTo>
                  <a:cubicBezTo>
                    <a:pt x="9556" y="517"/>
                    <a:pt x="9662" y="411"/>
                    <a:pt x="9794" y="411"/>
                  </a:cubicBezTo>
                  <a:close/>
                  <a:moveTo>
                    <a:pt x="9794" y="0"/>
                  </a:moveTo>
                  <a:cubicBezTo>
                    <a:pt x="9489" y="0"/>
                    <a:pt x="9224" y="212"/>
                    <a:pt x="9158" y="504"/>
                  </a:cubicBezTo>
                  <a:cubicBezTo>
                    <a:pt x="8522" y="782"/>
                    <a:pt x="4957" y="2266"/>
                    <a:pt x="1419" y="2558"/>
                  </a:cubicBezTo>
                  <a:cubicBezTo>
                    <a:pt x="624" y="2624"/>
                    <a:pt x="0" y="3313"/>
                    <a:pt x="0" y="4121"/>
                  </a:cubicBezTo>
                  <a:cubicBezTo>
                    <a:pt x="0" y="4930"/>
                    <a:pt x="624" y="5619"/>
                    <a:pt x="1419" y="5685"/>
                  </a:cubicBezTo>
                  <a:lnTo>
                    <a:pt x="1737" y="5725"/>
                  </a:lnTo>
                  <a:lnTo>
                    <a:pt x="1737" y="6242"/>
                  </a:lnTo>
                  <a:cubicBezTo>
                    <a:pt x="1737" y="6560"/>
                    <a:pt x="1975" y="6838"/>
                    <a:pt x="2293" y="6878"/>
                  </a:cubicBezTo>
                  <a:cubicBezTo>
                    <a:pt x="2412" y="6891"/>
                    <a:pt x="2532" y="6904"/>
                    <a:pt x="2651" y="6931"/>
                  </a:cubicBezTo>
                  <a:cubicBezTo>
                    <a:pt x="2624" y="7010"/>
                    <a:pt x="2612" y="7090"/>
                    <a:pt x="2612" y="7183"/>
                  </a:cubicBezTo>
                  <a:lnTo>
                    <a:pt x="2612" y="7395"/>
                  </a:lnTo>
                  <a:cubicBezTo>
                    <a:pt x="2612" y="7501"/>
                    <a:pt x="2704" y="7593"/>
                    <a:pt x="2810" y="7593"/>
                  </a:cubicBezTo>
                  <a:cubicBezTo>
                    <a:pt x="2930" y="7593"/>
                    <a:pt x="3022" y="7501"/>
                    <a:pt x="3022" y="7395"/>
                  </a:cubicBezTo>
                  <a:lnTo>
                    <a:pt x="3022" y="7183"/>
                  </a:lnTo>
                  <a:cubicBezTo>
                    <a:pt x="3022" y="6938"/>
                    <a:pt x="3209" y="6732"/>
                    <a:pt x="3449" y="6732"/>
                  </a:cubicBezTo>
                  <a:cubicBezTo>
                    <a:pt x="3457" y="6732"/>
                    <a:pt x="3465" y="6732"/>
                    <a:pt x="3472" y="6732"/>
                  </a:cubicBezTo>
                  <a:cubicBezTo>
                    <a:pt x="3725" y="6732"/>
                    <a:pt x="3923" y="6931"/>
                    <a:pt x="3923" y="7183"/>
                  </a:cubicBezTo>
                  <a:lnTo>
                    <a:pt x="3923" y="10443"/>
                  </a:lnTo>
                  <a:cubicBezTo>
                    <a:pt x="3923" y="10694"/>
                    <a:pt x="3711" y="10894"/>
                    <a:pt x="3460" y="10894"/>
                  </a:cubicBezTo>
                  <a:cubicBezTo>
                    <a:pt x="3221" y="10894"/>
                    <a:pt x="3022" y="10694"/>
                    <a:pt x="3022" y="10443"/>
                  </a:cubicBezTo>
                  <a:lnTo>
                    <a:pt x="3022" y="8270"/>
                  </a:lnTo>
                  <a:cubicBezTo>
                    <a:pt x="3022" y="8164"/>
                    <a:pt x="2930" y="8070"/>
                    <a:pt x="2824" y="8058"/>
                  </a:cubicBezTo>
                  <a:cubicBezTo>
                    <a:pt x="2704" y="8058"/>
                    <a:pt x="2612" y="8150"/>
                    <a:pt x="2612" y="8270"/>
                  </a:cubicBezTo>
                  <a:lnTo>
                    <a:pt x="2612" y="10443"/>
                  </a:lnTo>
                  <a:cubicBezTo>
                    <a:pt x="2612" y="10920"/>
                    <a:pt x="2995" y="11304"/>
                    <a:pt x="3472" y="11304"/>
                  </a:cubicBezTo>
                  <a:cubicBezTo>
                    <a:pt x="3949" y="11291"/>
                    <a:pt x="4320" y="10906"/>
                    <a:pt x="4320" y="10443"/>
                  </a:cubicBezTo>
                  <a:lnTo>
                    <a:pt x="4320" y="7249"/>
                  </a:lnTo>
                  <a:cubicBezTo>
                    <a:pt x="4361" y="7263"/>
                    <a:pt x="4387" y="7263"/>
                    <a:pt x="4414" y="7275"/>
                  </a:cubicBezTo>
                  <a:cubicBezTo>
                    <a:pt x="4467" y="7289"/>
                    <a:pt x="4506" y="7289"/>
                    <a:pt x="4559" y="7289"/>
                  </a:cubicBezTo>
                  <a:cubicBezTo>
                    <a:pt x="4705" y="7289"/>
                    <a:pt x="4838" y="7249"/>
                    <a:pt x="4957" y="7156"/>
                  </a:cubicBezTo>
                  <a:cubicBezTo>
                    <a:pt x="5103" y="7037"/>
                    <a:pt x="5195" y="6851"/>
                    <a:pt x="5195" y="6653"/>
                  </a:cubicBezTo>
                  <a:lnTo>
                    <a:pt x="5195" y="6388"/>
                  </a:lnTo>
                  <a:cubicBezTo>
                    <a:pt x="7183" y="6918"/>
                    <a:pt x="8760" y="7581"/>
                    <a:pt x="9158" y="7752"/>
                  </a:cubicBezTo>
                  <a:cubicBezTo>
                    <a:pt x="9224" y="8031"/>
                    <a:pt x="9476" y="8256"/>
                    <a:pt x="9780" y="8256"/>
                  </a:cubicBezTo>
                  <a:cubicBezTo>
                    <a:pt x="10139" y="8256"/>
                    <a:pt x="10430" y="7964"/>
                    <a:pt x="10430" y="7607"/>
                  </a:cubicBezTo>
                  <a:lnTo>
                    <a:pt x="10430" y="5340"/>
                  </a:lnTo>
                  <a:lnTo>
                    <a:pt x="10947" y="5075"/>
                  </a:lnTo>
                  <a:cubicBezTo>
                    <a:pt x="11159" y="4969"/>
                    <a:pt x="11291" y="4757"/>
                    <a:pt x="11291" y="4506"/>
                  </a:cubicBezTo>
                  <a:lnTo>
                    <a:pt x="11291" y="3737"/>
                  </a:lnTo>
                  <a:cubicBezTo>
                    <a:pt x="11291" y="3499"/>
                    <a:pt x="11159" y="3273"/>
                    <a:pt x="10947" y="3167"/>
                  </a:cubicBezTo>
                  <a:lnTo>
                    <a:pt x="10430" y="2916"/>
                  </a:lnTo>
                  <a:lnTo>
                    <a:pt x="10430" y="649"/>
                  </a:lnTo>
                  <a:cubicBezTo>
                    <a:pt x="10430" y="292"/>
                    <a:pt x="10139" y="0"/>
                    <a:pt x="9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>
              <a:off x="7336575" y="2248850"/>
              <a:ext cx="43075" cy="10300"/>
            </a:xfrm>
            <a:custGeom>
              <a:avLst/>
              <a:gdLst/>
              <a:ahLst/>
              <a:cxnLst/>
              <a:rect l="l" t="t" r="r" b="b"/>
              <a:pathLst>
                <a:path w="1723" h="412" extrusionOk="0">
                  <a:moveTo>
                    <a:pt x="212" y="1"/>
                  </a:moveTo>
                  <a:cubicBezTo>
                    <a:pt x="93" y="1"/>
                    <a:pt x="0" y="93"/>
                    <a:pt x="0" y="199"/>
                  </a:cubicBezTo>
                  <a:cubicBezTo>
                    <a:pt x="0" y="319"/>
                    <a:pt x="93" y="411"/>
                    <a:pt x="212" y="411"/>
                  </a:cubicBezTo>
                  <a:lnTo>
                    <a:pt x="1511" y="411"/>
                  </a:lnTo>
                  <a:cubicBezTo>
                    <a:pt x="1631" y="411"/>
                    <a:pt x="1723" y="319"/>
                    <a:pt x="1723" y="199"/>
                  </a:cubicBezTo>
                  <a:cubicBezTo>
                    <a:pt x="1723" y="93"/>
                    <a:pt x="1631" y="1"/>
                    <a:pt x="1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7325300" y="2199675"/>
              <a:ext cx="27550" cy="26675"/>
            </a:xfrm>
            <a:custGeom>
              <a:avLst/>
              <a:gdLst/>
              <a:ahLst/>
              <a:cxnLst/>
              <a:rect l="l" t="t" r="r" b="b"/>
              <a:pathLst>
                <a:path w="1102" h="1067" extrusionOk="0">
                  <a:moveTo>
                    <a:pt x="876" y="0"/>
                  </a:moveTo>
                  <a:cubicBezTo>
                    <a:pt x="823" y="0"/>
                    <a:pt x="770" y="20"/>
                    <a:pt x="730" y="60"/>
                  </a:cubicBezTo>
                  <a:lnTo>
                    <a:pt x="80" y="722"/>
                  </a:lnTo>
                  <a:cubicBezTo>
                    <a:pt x="1" y="802"/>
                    <a:pt x="1" y="934"/>
                    <a:pt x="80" y="1014"/>
                  </a:cubicBezTo>
                  <a:cubicBezTo>
                    <a:pt x="120" y="1053"/>
                    <a:pt x="173" y="1067"/>
                    <a:pt x="226" y="1067"/>
                  </a:cubicBezTo>
                  <a:cubicBezTo>
                    <a:pt x="279" y="1067"/>
                    <a:pt x="332" y="1053"/>
                    <a:pt x="372" y="1014"/>
                  </a:cubicBezTo>
                  <a:lnTo>
                    <a:pt x="1022" y="351"/>
                  </a:lnTo>
                  <a:cubicBezTo>
                    <a:pt x="1101" y="272"/>
                    <a:pt x="1101" y="152"/>
                    <a:pt x="1022" y="60"/>
                  </a:cubicBezTo>
                  <a:cubicBezTo>
                    <a:pt x="982" y="20"/>
                    <a:pt x="929" y="0"/>
                    <a:pt x="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7325300" y="2281475"/>
              <a:ext cx="27550" cy="26700"/>
            </a:xfrm>
            <a:custGeom>
              <a:avLst/>
              <a:gdLst/>
              <a:ahLst/>
              <a:cxnLst/>
              <a:rect l="l" t="t" r="r" b="b"/>
              <a:pathLst>
                <a:path w="1102" h="1068" extrusionOk="0">
                  <a:moveTo>
                    <a:pt x="226" y="1"/>
                  </a:moveTo>
                  <a:cubicBezTo>
                    <a:pt x="173" y="1"/>
                    <a:pt x="120" y="21"/>
                    <a:pt x="80" y="60"/>
                  </a:cubicBezTo>
                  <a:cubicBezTo>
                    <a:pt x="1" y="140"/>
                    <a:pt x="1" y="272"/>
                    <a:pt x="80" y="352"/>
                  </a:cubicBezTo>
                  <a:lnTo>
                    <a:pt x="730" y="1002"/>
                  </a:lnTo>
                  <a:cubicBezTo>
                    <a:pt x="769" y="1041"/>
                    <a:pt x="822" y="1068"/>
                    <a:pt x="875" y="1068"/>
                  </a:cubicBezTo>
                  <a:cubicBezTo>
                    <a:pt x="928" y="1068"/>
                    <a:pt x="981" y="1041"/>
                    <a:pt x="1022" y="1002"/>
                  </a:cubicBezTo>
                  <a:cubicBezTo>
                    <a:pt x="1101" y="922"/>
                    <a:pt x="1101" y="790"/>
                    <a:pt x="1022" y="710"/>
                  </a:cubicBezTo>
                  <a:lnTo>
                    <a:pt x="372" y="60"/>
                  </a:lnTo>
                  <a:cubicBezTo>
                    <a:pt x="332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numCol="1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Minimalist Duotone Pastel Slides Marketing Plan by Slidesgo">
  <a:themeElements>
    <a:clrScheme name="Simple Light">
      <a:dk1>
        <a:srgbClr val="C62F35"/>
      </a:dk1>
      <a:lt1>
        <a:srgbClr val="F6969D"/>
      </a:lt1>
      <a:dk2>
        <a:srgbClr val="FFC6C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C62F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On-screen Show (16:9)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Bodoni Moda</vt:lpstr>
      <vt:lpstr>Public Sans</vt:lpstr>
      <vt:lpstr>Bodoni Moda ExtraBold</vt:lpstr>
      <vt:lpstr>Bebas Neue</vt:lpstr>
      <vt:lpstr>Minimalist Duotone Pastel Slides Marketing Plan by Slidesgo</vt:lpstr>
      <vt:lpstr>SYP 2026 Elections  Rhea-Leigh Hardie</vt:lpstr>
      <vt:lpstr>Personal Profile</vt:lpstr>
      <vt:lpstr>What are my key issues?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Laverie, Emma (Connected Communities)</dc:creator>
  <cp:lastModifiedBy>Laverie, Emma (Connected Communities)</cp:lastModifiedBy>
  <cp:revision>2</cp:revision>
  <dcterms:modified xsi:type="dcterms:W3CDTF">2026-10-05T13:30:52Z</dcterms:modified>
</cp:coreProperties>
</file>