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A5D55-6C3A-431B-B7CD-B36CA0C25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3860F5-615F-4C8E-AADB-21BBC808DF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5ECC4-7E49-4FBD-B28A-B21B46B87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9115-A175-4B25-9475-BDEEEC8B31EA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13582-38C6-4A02-8C8F-FAEF6F73C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7F5B4-D4A1-49E1-BBC1-7D88D95E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3302-B171-4475-8092-3E01264BF0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580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EB935-99FE-4600-952E-BA111F07D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1CF5E-2E77-4D2A-96CF-A260DD89A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E3B4C-EECC-4D83-8F61-F45513462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9115-A175-4B25-9475-BDEEEC8B31EA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C5CDE-DCC4-4F68-82BC-4297DBEB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57A93-3785-4A80-966F-2144521D6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3302-B171-4475-8092-3E01264BF0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411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D1E03-7EF5-49E0-9CAB-67187A656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B30D2E-8872-4CD2-84FD-EAC0DE810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DDD0B-0AF6-45D1-B593-5D539F202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9115-A175-4B25-9475-BDEEEC8B31EA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06F1B-6C55-42C5-A78F-5CC6B8E4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08274-B6F0-4DB3-8414-A98FA9C56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3302-B171-4475-8092-3E01264BF0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01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3F561-33F7-43FE-9335-809807088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F5604-CA4F-4B1A-B2B2-6D3039EB4D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397C7-0775-4098-8404-72AA399DD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FBE6F9-48F8-4B93-B082-89F51AC0B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9115-A175-4B25-9475-BDEEEC8B31EA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179EC-B9F9-47EE-BF11-38A76314D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43BE02-3D06-4186-83CF-E58FFBFF0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3302-B171-4475-8092-3E01264BF0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577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A8A23-E1EE-4E77-92F1-71C9A8C07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AA222-224D-45D1-B7CD-5BA699C97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AAEC84-C7B0-4CC8-B2B2-BFD3F63B45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8CA0B5-5D0F-4849-8301-B580F5001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4228F2-6158-4AC9-96D6-984E2BC05F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6BAAE3-7733-4858-96E5-2C982A5BC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9115-A175-4B25-9475-BDEEEC8B31EA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03FC30-D9F4-4B68-B369-71E304240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22022F-55AF-40A1-B272-3AA561740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3302-B171-4475-8092-3E01264BF0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88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2F14A-6B29-4530-B872-219C6C8E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CB53AD-FB80-4416-BD05-0BFB5C1AF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9115-A175-4B25-9475-BDEEEC8B31EA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C1F0CE-6A8A-4D44-A8F7-5F5FD8482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F36571-1E94-4A4F-9490-1D594C5BC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3302-B171-4475-8092-3E01264BF0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809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3EFB76-652E-4258-A3A9-46E0D866C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9115-A175-4B25-9475-BDEEEC8B31EA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21E2A2-7A36-483B-8E34-E0A2F8F1B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DFD15-7E4C-49D7-B1D8-D26014679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3302-B171-4475-8092-3E01264BF0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581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9B905-3668-4E6F-AF00-AC8F1DD94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21DFC-BDDC-45D9-87F4-C59CC74A9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21F90-CC4B-45CA-95FF-49319AF812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567D65-B185-47DE-A93C-6677ED141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9115-A175-4B25-9475-BDEEEC8B31EA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73D9F-88B7-4981-83A6-02456372A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91281-D9E3-4FBF-B241-8056B299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3302-B171-4475-8092-3E01264BF0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773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C3D4D-33B2-4BC5-BE6E-5D893FF1C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235E3B-0161-4F5F-83D6-079A4F34D4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D87AB-743F-4536-9002-C9888129E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F30BB0-0439-4AC8-A64C-5187CF935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9115-A175-4B25-9475-BDEEEC8B31EA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BFBE21-A8AE-4A5C-9B42-9BA8804F9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BC3A58-1A49-42B0-9C1B-FC2F9B167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3302-B171-4475-8092-3E01264BF0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856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BD5ED-3A8D-4F1F-B587-D85D3F820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46C85E-CF3F-44A1-B294-796B69D3C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66C0F-C9F2-458B-97EF-B5DCDA34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9115-A175-4B25-9475-BDEEEC8B31EA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8B1D7-56D8-49D5-A2AD-2668BB99A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B504-334E-4AAA-A89F-800D2053C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3302-B171-4475-8092-3E01264BF0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37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AD802-04D1-46CD-ABD1-33A71E9E34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24136C-5840-4031-B498-2FD0301A3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3C31C-7E44-4D0B-BB0A-43B57B7EE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9115-A175-4B25-9475-BDEEEC8B31EA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FAB83-C481-4EEA-9047-8E7AF702B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7E3C3-12C9-43C8-8DAE-99A4F0471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B3302-B171-4475-8092-3E01264BF0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458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DE1954-6C8A-4359-BF6F-8FBF42842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33B88-640B-4E65-A616-225CCE0A7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9389E-C1AB-43F8-84F8-87620F8447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A9115-A175-4B25-9475-BDEEEC8B31EA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CC107-EE06-4866-AD8F-46CCD8BA09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CF045-2B4B-4A02-BD68-DD3D86188D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B3302-B171-4475-8092-3E01264BF0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717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88307BB-F56F-47CA-AECE-7C76948DBD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AutoShape 2" descr="Generated image 1">
            <a:extLst>
              <a:ext uri="{FF2B5EF4-FFF2-40B4-BE49-F238E27FC236}">
                <a16:creationId xmlns:a16="http://schemas.microsoft.com/office/drawing/2014/main" id="{6C7F91C2-F816-43CB-81D8-27798A676B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Generated image 4">
            <a:extLst>
              <a:ext uri="{FF2B5EF4-FFF2-40B4-BE49-F238E27FC236}">
                <a16:creationId xmlns:a16="http://schemas.microsoft.com/office/drawing/2014/main" id="{A4E736BE-D421-4DEA-9456-867F07CBC2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Generated image 4">
            <a:extLst>
              <a:ext uri="{FF2B5EF4-FFF2-40B4-BE49-F238E27FC236}">
                <a16:creationId xmlns:a16="http://schemas.microsoft.com/office/drawing/2014/main" id="{3E318D3F-CB6D-4E48-AC2E-2CEBDFD693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B56FD9-1E3F-4102-8246-6B0E2BEDD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-1"/>
            <a:ext cx="12188761" cy="685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47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39345-6748-41C5-91D6-F4121B805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D79626-CD4C-4364-95C2-D62860845E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</p:spPr>
      </p:pic>
    </p:spTree>
    <p:extLst>
      <p:ext uri="{BB962C8B-B14F-4D97-AF65-F5344CB8AC3E}">
        <p14:creationId xmlns:p14="http://schemas.microsoft.com/office/powerpoint/2010/main" val="3115842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Generated image 6">
            <a:extLst>
              <a:ext uri="{FF2B5EF4-FFF2-40B4-BE49-F238E27FC236}">
                <a16:creationId xmlns:a16="http://schemas.microsoft.com/office/drawing/2014/main" id="{6D61EC89-BDE6-4363-B49A-2D5670995E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Generated image 1">
            <a:extLst>
              <a:ext uri="{FF2B5EF4-FFF2-40B4-BE49-F238E27FC236}">
                <a16:creationId xmlns:a16="http://schemas.microsoft.com/office/drawing/2014/main" id="{C120540B-9C5B-469D-8E12-B5B126A797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177ABF-10BA-4A6A-8E6E-44AE803C8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921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PBoal</dc:creator>
  <cp:lastModifiedBy>PBoal</cp:lastModifiedBy>
  <cp:revision>2</cp:revision>
  <dcterms:created xsi:type="dcterms:W3CDTF">2026-09-29T14:58:12Z</dcterms:created>
  <dcterms:modified xsi:type="dcterms:W3CDTF">2026-09-29T15:30:31Z</dcterms:modified>
</cp:coreProperties>
</file>