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F525B-314B-3C57-6DB8-5D66D8753FB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3F4EE75-997E-CCCA-1F3A-DF45A1CB1E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7ED728E-244A-8A81-E849-20F45B478F1D}"/>
              </a:ext>
            </a:extLst>
          </p:cNvPr>
          <p:cNvSpPr>
            <a:spLocks noGrp="1"/>
          </p:cNvSpPr>
          <p:nvPr>
            <p:ph type="dt" sz="half" idx="10"/>
          </p:nvPr>
        </p:nvSpPr>
        <p:spPr/>
        <p:txBody>
          <a:bodyPr/>
          <a:lstStyle/>
          <a:p>
            <a:fld id="{69A012EA-F941-0041-90B2-6C5E9C570836}" type="datetimeFigureOut">
              <a:rPr lang="en-US" smtClean="0"/>
              <a:t>10/5/2026</a:t>
            </a:fld>
            <a:endParaRPr lang="en-US"/>
          </a:p>
        </p:txBody>
      </p:sp>
      <p:sp>
        <p:nvSpPr>
          <p:cNvPr id="5" name="Footer Placeholder 4">
            <a:extLst>
              <a:ext uri="{FF2B5EF4-FFF2-40B4-BE49-F238E27FC236}">
                <a16:creationId xmlns:a16="http://schemas.microsoft.com/office/drawing/2014/main" id="{D525440C-E5F0-5EF3-F780-C5DD15DD1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7E1FB6-15EE-5636-BA85-08DE3A240860}"/>
              </a:ext>
            </a:extLst>
          </p:cNvPr>
          <p:cNvSpPr>
            <a:spLocks noGrp="1"/>
          </p:cNvSpPr>
          <p:nvPr>
            <p:ph type="sldNum" sz="quarter" idx="12"/>
          </p:nvPr>
        </p:nvSpPr>
        <p:spPr/>
        <p:txBody>
          <a:bodyPr/>
          <a:lstStyle/>
          <a:p>
            <a:fld id="{5EF6D67D-7B80-A140-9A57-56B5A7E92D54}" type="slidenum">
              <a:rPr lang="en-US" smtClean="0"/>
              <a:t>‹#›</a:t>
            </a:fld>
            <a:endParaRPr lang="en-US"/>
          </a:p>
        </p:txBody>
      </p:sp>
    </p:spTree>
    <p:extLst>
      <p:ext uri="{BB962C8B-B14F-4D97-AF65-F5344CB8AC3E}">
        <p14:creationId xmlns:p14="http://schemas.microsoft.com/office/powerpoint/2010/main" val="2837650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35E66-CE41-16DF-FDBF-4DDA66A4EAF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F97922D-9335-8CC8-EA71-5457AE4591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E435515-9CBF-97D9-0657-8DA8B6B76292}"/>
              </a:ext>
            </a:extLst>
          </p:cNvPr>
          <p:cNvSpPr>
            <a:spLocks noGrp="1"/>
          </p:cNvSpPr>
          <p:nvPr>
            <p:ph type="dt" sz="half" idx="10"/>
          </p:nvPr>
        </p:nvSpPr>
        <p:spPr/>
        <p:txBody>
          <a:bodyPr/>
          <a:lstStyle/>
          <a:p>
            <a:fld id="{69A012EA-F941-0041-90B2-6C5E9C570836}" type="datetimeFigureOut">
              <a:rPr lang="en-US" smtClean="0"/>
              <a:t>10/5/2026</a:t>
            </a:fld>
            <a:endParaRPr lang="en-US"/>
          </a:p>
        </p:txBody>
      </p:sp>
      <p:sp>
        <p:nvSpPr>
          <p:cNvPr id="5" name="Footer Placeholder 4">
            <a:extLst>
              <a:ext uri="{FF2B5EF4-FFF2-40B4-BE49-F238E27FC236}">
                <a16:creationId xmlns:a16="http://schemas.microsoft.com/office/drawing/2014/main" id="{BD8CFBAC-5B68-965C-FDDE-26C3F65E19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05ACC0-B3DB-5EE4-EE83-E65C30CC41C5}"/>
              </a:ext>
            </a:extLst>
          </p:cNvPr>
          <p:cNvSpPr>
            <a:spLocks noGrp="1"/>
          </p:cNvSpPr>
          <p:nvPr>
            <p:ph type="sldNum" sz="quarter" idx="12"/>
          </p:nvPr>
        </p:nvSpPr>
        <p:spPr/>
        <p:txBody>
          <a:bodyPr/>
          <a:lstStyle/>
          <a:p>
            <a:fld id="{5EF6D67D-7B80-A140-9A57-56B5A7E92D54}" type="slidenum">
              <a:rPr lang="en-US" smtClean="0"/>
              <a:t>‹#›</a:t>
            </a:fld>
            <a:endParaRPr lang="en-US"/>
          </a:p>
        </p:txBody>
      </p:sp>
    </p:spTree>
    <p:extLst>
      <p:ext uri="{BB962C8B-B14F-4D97-AF65-F5344CB8AC3E}">
        <p14:creationId xmlns:p14="http://schemas.microsoft.com/office/powerpoint/2010/main" val="2179455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3B79-9731-CCB9-9BEE-C07B4B0218C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A4A4C87-BDB8-D40D-208F-0F721BB576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134A506-25C0-E2E6-4FA7-BEBEDD44689F}"/>
              </a:ext>
            </a:extLst>
          </p:cNvPr>
          <p:cNvSpPr>
            <a:spLocks noGrp="1"/>
          </p:cNvSpPr>
          <p:nvPr>
            <p:ph type="dt" sz="half" idx="10"/>
          </p:nvPr>
        </p:nvSpPr>
        <p:spPr/>
        <p:txBody>
          <a:bodyPr/>
          <a:lstStyle/>
          <a:p>
            <a:fld id="{69A012EA-F941-0041-90B2-6C5E9C570836}" type="datetimeFigureOut">
              <a:rPr lang="en-US" smtClean="0"/>
              <a:t>10/5/2026</a:t>
            </a:fld>
            <a:endParaRPr lang="en-US"/>
          </a:p>
        </p:txBody>
      </p:sp>
      <p:sp>
        <p:nvSpPr>
          <p:cNvPr id="5" name="Footer Placeholder 4">
            <a:extLst>
              <a:ext uri="{FF2B5EF4-FFF2-40B4-BE49-F238E27FC236}">
                <a16:creationId xmlns:a16="http://schemas.microsoft.com/office/drawing/2014/main" id="{80E6282C-A7E1-F009-BAFA-A5A7DA8F51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2BFE1A-FCF5-72EC-1EE7-9B59837A2D5C}"/>
              </a:ext>
            </a:extLst>
          </p:cNvPr>
          <p:cNvSpPr>
            <a:spLocks noGrp="1"/>
          </p:cNvSpPr>
          <p:nvPr>
            <p:ph type="sldNum" sz="quarter" idx="12"/>
          </p:nvPr>
        </p:nvSpPr>
        <p:spPr/>
        <p:txBody>
          <a:bodyPr/>
          <a:lstStyle/>
          <a:p>
            <a:fld id="{5EF6D67D-7B80-A140-9A57-56B5A7E92D54}" type="slidenum">
              <a:rPr lang="en-US" smtClean="0"/>
              <a:t>‹#›</a:t>
            </a:fld>
            <a:endParaRPr lang="en-US"/>
          </a:p>
        </p:txBody>
      </p:sp>
    </p:spTree>
    <p:extLst>
      <p:ext uri="{BB962C8B-B14F-4D97-AF65-F5344CB8AC3E}">
        <p14:creationId xmlns:p14="http://schemas.microsoft.com/office/powerpoint/2010/main" val="3155026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B6FE-BE92-1621-D06D-7B2A0587AFD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62C25D7-DC03-F483-0B23-A1E982B695D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BEC1AF9-AD02-1E79-E63B-E5B9CD2A9A6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B166EB2-6C03-FD30-C457-76CD10B9BB2B}"/>
              </a:ext>
            </a:extLst>
          </p:cNvPr>
          <p:cNvSpPr>
            <a:spLocks noGrp="1"/>
          </p:cNvSpPr>
          <p:nvPr>
            <p:ph type="dt" sz="half" idx="10"/>
          </p:nvPr>
        </p:nvSpPr>
        <p:spPr/>
        <p:txBody>
          <a:bodyPr/>
          <a:lstStyle/>
          <a:p>
            <a:fld id="{69A012EA-F941-0041-90B2-6C5E9C570836}" type="datetimeFigureOut">
              <a:rPr lang="en-US" smtClean="0"/>
              <a:t>10/5/2026</a:t>
            </a:fld>
            <a:endParaRPr lang="en-US"/>
          </a:p>
        </p:txBody>
      </p:sp>
      <p:sp>
        <p:nvSpPr>
          <p:cNvPr id="6" name="Footer Placeholder 5">
            <a:extLst>
              <a:ext uri="{FF2B5EF4-FFF2-40B4-BE49-F238E27FC236}">
                <a16:creationId xmlns:a16="http://schemas.microsoft.com/office/drawing/2014/main" id="{55C4493B-3E5E-B92C-E0A4-AC7FC696E4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44B0CB-7A43-C83E-8C7D-475DDC500613}"/>
              </a:ext>
            </a:extLst>
          </p:cNvPr>
          <p:cNvSpPr>
            <a:spLocks noGrp="1"/>
          </p:cNvSpPr>
          <p:nvPr>
            <p:ph type="sldNum" sz="quarter" idx="12"/>
          </p:nvPr>
        </p:nvSpPr>
        <p:spPr/>
        <p:txBody>
          <a:bodyPr/>
          <a:lstStyle/>
          <a:p>
            <a:fld id="{5EF6D67D-7B80-A140-9A57-56B5A7E92D54}" type="slidenum">
              <a:rPr lang="en-US" smtClean="0"/>
              <a:t>‹#›</a:t>
            </a:fld>
            <a:endParaRPr lang="en-US"/>
          </a:p>
        </p:txBody>
      </p:sp>
    </p:spTree>
    <p:extLst>
      <p:ext uri="{BB962C8B-B14F-4D97-AF65-F5344CB8AC3E}">
        <p14:creationId xmlns:p14="http://schemas.microsoft.com/office/powerpoint/2010/main" val="3433584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2E06C-35B4-9E5B-E805-81CCB54DBB6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4DAABD9-0AC2-CAD0-E934-8FAE2E0D72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7E46ADA-00F2-EC5F-C937-854507C5665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0659737-7447-EF8E-F9D3-7AE459823A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CDE904B-50AD-E793-E192-5B708C0023E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71BD258-AA58-1ECD-DA55-0513B97454D8}"/>
              </a:ext>
            </a:extLst>
          </p:cNvPr>
          <p:cNvSpPr>
            <a:spLocks noGrp="1"/>
          </p:cNvSpPr>
          <p:nvPr>
            <p:ph type="dt" sz="half" idx="10"/>
          </p:nvPr>
        </p:nvSpPr>
        <p:spPr/>
        <p:txBody>
          <a:bodyPr/>
          <a:lstStyle/>
          <a:p>
            <a:fld id="{69A012EA-F941-0041-90B2-6C5E9C570836}" type="datetimeFigureOut">
              <a:rPr lang="en-US" smtClean="0"/>
              <a:t>10/5/2026</a:t>
            </a:fld>
            <a:endParaRPr lang="en-US"/>
          </a:p>
        </p:txBody>
      </p:sp>
      <p:sp>
        <p:nvSpPr>
          <p:cNvPr id="8" name="Footer Placeholder 7">
            <a:extLst>
              <a:ext uri="{FF2B5EF4-FFF2-40B4-BE49-F238E27FC236}">
                <a16:creationId xmlns:a16="http://schemas.microsoft.com/office/drawing/2014/main" id="{6BE27406-911C-81F8-B746-EF826A07EA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030A56-FA07-F139-A4B5-6E5BC38779D3}"/>
              </a:ext>
            </a:extLst>
          </p:cNvPr>
          <p:cNvSpPr>
            <a:spLocks noGrp="1"/>
          </p:cNvSpPr>
          <p:nvPr>
            <p:ph type="sldNum" sz="quarter" idx="12"/>
          </p:nvPr>
        </p:nvSpPr>
        <p:spPr/>
        <p:txBody>
          <a:bodyPr/>
          <a:lstStyle/>
          <a:p>
            <a:fld id="{5EF6D67D-7B80-A140-9A57-56B5A7E92D54}" type="slidenum">
              <a:rPr lang="en-US" smtClean="0"/>
              <a:t>‹#›</a:t>
            </a:fld>
            <a:endParaRPr lang="en-US"/>
          </a:p>
        </p:txBody>
      </p:sp>
    </p:spTree>
    <p:extLst>
      <p:ext uri="{BB962C8B-B14F-4D97-AF65-F5344CB8AC3E}">
        <p14:creationId xmlns:p14="http://schemas.microsoft.com/office/powerpoint/2010/main" val="814998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9FA21-58E6-2C67-7610-637BF508E6D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A661767-D498-C9E6-501A-76EF1DD08C15}"/>
              </a:ext>
            </a:extLst>
          </p:cNvPr>
          <p:cNvSpPr>
            <a:spLocks noGrp="1"/>
          </p:cNvSpPr>
          <p:nvPr>
            <p:ph type="dt" sz="half" idx="10"/>
          </p:nvPr>
        </p:nvSpPr>
        <p:spPr/>
        <p:txBody>
          <a:bodyPr/>
          <a:lstStyle/>
          <a:p>
            <a:fld id="{69A012EA-F941-0041-90B2-6C5E9C570836}" type="datetimeFigureOut">
              <a:rPr lang="en-US" smtClean="0"/>
              <a:t>10/5/2026</a:t>
            </a:fld>
            <a:endParaRPr lang="en-US"/>
          </a:p>
        </p:txBody>
      </p:sp>
      <p:sp>
        <p:nvSpPr>
          <p:cNvPr id="4" name="Footer Placeholder 3">
            <a:extLst>
              <a:ext uri="{FF2B5EF4-FFF2-40B4-BE49-F238E27FC236}">
                <a16:creationId xmlns:a16="http://schemas.microsoft.com/office/drawing/2014/main" id="{0C6F1D5E-9C4B-0C1B-2266-8FE46DC5F7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E41DED-3651-DED7-824E-AA2F79BC475C}"/>
              </a:ext>
            </a:extLst>
          </p:cNvPr>
          <p:cNvSpPr>
            <a:spLocks noGrp="1"/>
          </p:cNvSpPr>
          <p:nvPr>
            <p:ph type="sldNum" sz="quarter" idx="12"/>
          </p:nvPr>
        </p:nvSpPr>
        <p:spPr/>
        <p:txBody>
          <a:bodyPr/>
          <a:lstStyle/>
          <a:p>
            <a:fld id="{5EF6D67D-7B80-A140-9A57-56B5A7E92D54}" type="slidenum">
              <a:rPr lang="en-US" smtClean="0"/>
              <a:t>‹#›</a:t>
            </a:fld>
            <a:endParaRPr lang="en-US"/>
          </a:p>
        </p:txBody>
      </p:sp>
    </p:spTree>
    <p:extLst>
      <p:ext uri="{BB962C8B-B14F-4D97-AF65-F5344CB8AC3E}">
        <p14:creationId xmlns:p14="http://schemas.microsoft.com/office/powerpoint/2010/main" val="1054859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8643C7-B5FD-3CFE-BEC5-0AB3BB2492F2}"/>
              </a:ext>
            </a:extLst>
          </p:cNvPr>
          <p:cNvSpPr>
            <a:spLocks noGrp="1"/>
          </p:cNvSpPr>
          <p:nvPr>
            <p:ph type="dt" sz="half" idx="10"/>
          </p:nvPr>
        </p:nvSpPr>
        <p:spPr/>
        <p:txBody>
          <a:bodyPr/>
          <a:lstStyle/>
          <a:p>
            <a:fld id="{69A012EA-F941-0041-90B2-6C5E9C570836}" type="datetimeFigureOut">
              <a:rPr lang="en-US" smtClean="0"/>
              <a:t>10/5/2026</a:t>
            </a:fld>
            <a:endParaRPr lang="en-US"/>
          </a:p>
        </p:txBody>
      </p:sp>
      <p:sp>
        <p:nvSpPr>
          <p:cNvPr id="3" name="Footer Placeholder 2">
            <a:extLst>
              <a:ext uri="{FF2B5EF4-FFF2-40B4-BE49-F238E27FC236}">
                <a16:creationId xmlns:a16="http://schemas.microsoft.com/office/drawing/2014/main" id="{FAD13CC4-219C-0B82-24F5-4601CA8342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8F1759-B0D7-42FA-D0C4-9030B2FD5A6F}"/>
              </a:ext>
            </a:extLst>
          </p:cNvPr>
          <p:cNvSpPr>
            <a:spLocks noGrp="1"/>
          </p:cNvSpPr>
          <p:nvPr>
            <p:ph type="sldNum" sz="quarter" idx="12"/>
          </p:nvPr>
        </p:nvSpPr>
        <p:spPr/>
        <p:txBody>
          <a:bodyPr/>
          <a:lstStyle/>
          <a:p>
            <a:fld id="{5EF6D67D-7B80-A140-9A57-56B5A7E92D54}" type="slidenum">
              <a:rPr lang="en-US" smtClean="0"/>
              <a:t>‹#›</a:t>
            </a:fld>
            <a:endParaRPr lang="en-US"/>
          </a:p>
        </p:txBody>
      </p:sp>
    </p:spTree>
    <p:extLst>
      <p:ext uri="{BB962C8B-B14F-4D97-AF65-F5344CB8AC3E}">
        <p14:creationId xmlns:p14="http://schemas.microsoft.com/office/powerpoint/2010/main" val="3288095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5E7EC-E926-405F-6037-65706EDC1BE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EEA5308-CE9C-B718-F953-FECB8FDB43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E63B753-867A-148D-779B-09E70CB982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6240B0E-3526-1AA3-80D6-D8CDDDD41B5F}"/>
              </a:ext>
            </a:extLst>
          </p:cNvPr>
          <p:cNvSpPr>
            <a:spLocks noGrp="1"/>
          </p:cNvSpPr>
          <p:nvPr>
            <p:ph type="dt" sz="half" idx="10"/>
          </p:nvPr>
        </p:nvSpPr>
        <p:spPr/>
        <p:txBody>
          <a:bodyPr/>
          <a:lstStyle/>
          <a:p>
            <a:fld id="{69A012EA-F941-0041-90B2-6C5E9C570836}" type="datetimeFigureOut">
              <a:rPr lang="en-US" smtClean="0"/>
              <a:t>10/5/2026</a:t>
            </a:fld>
            <a:endParaRPr lang="en-US"/>
          </a:p>
        </p:txBody>
      </p:sp>
      <p:sp>
        <p:nvSpPr>
          <p:cNvPr id="6" name="Footer Placeholder 5">
            <a:extLst>
              <a:ext uri="{FF2B5EF4-FFF2-40B4-BE49-F238E27FC236}">
                <a16:creationId xmlns:a16="http://schemas.microsoft.com/office/drawing/2014/main" id="{113BF990-55DE-8601-9F4D-48D91545A2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EC1112-4BFB-45AF-2CE2-E45B4E5AD382}"/>
              </a:ext>
            </a:extLst>
          </p:cNvPr>
          <p:cNvSpPr>
            <a:spLocks noGrp="1"/>
          </p:cNvSpPr>
          <p:nvPr>
            <p:ph type="sldNum" sz="quarter" idx="12"/>
          </p:nvPr>
        </p:nvSpPr>
        <p:spPr/>
        <p:txBody>
          <a:bodyPr/>
          <a:lstStyle/>
          <a:p>
            <a:fld id="{5EF6D67D-7B80-A140-9A57-56B5A7E92D54}" type="slidenum">
              <a:rPr lang="en-US" smtClean="0"/>
              <a:t>‹#›</a:t>
            </a:fld>
            <a:endParaRPr lang="en-US"/>
          </a:p>
        </p:txBody>
      </p:sp>
    </p:spTree>
    <p:extLst>
      <p:ext uri="{BB962C8B-B14F-4D97-AF65-F5344CB8AC3E}">
        <p14:creationId xmlns:p14="http://schemas.microsoft.com/office/powerpoint/2010/main" val="1224594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1CA2A-2A80-29DC-0A57-B327755E71A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15B1425-B135-92F1-48A3-1886F72BA6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7CA2B5-4FB3-9AC1-7BFB-D7A47FDCD6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653A472-E545-8D9E-F0B7-AA1E12F8A9F1}"/>
              </a:ext>
            </a:extLst>
          </p:cNvPr>
          <p:cNvSpPr>
            <a:spLocks noGrp="1"/>
          </p:cNvSpPr>
          <p:nvPr>
            <p:ph type="dt" sz="half" idx="10"/>
          </p:nvPr>
        </p:nvSpPr>
        <p:spPr/>
        <p:txBody>
          <a:bodyPr/>
          <a:lstStyle/>
          <a:p>
            <a:fld id="{69A012EA-F941-0041-90B2-6C5E9C570836}" type="datetimeFigureOut">
              <a:rPr lang="en-US" smtClean="0"/>
              <a:t>10/5/2026</a:t>
            </a:fld>
            <a:endParaRPr lang="en-US"/>
          </a:p>
        </p:txBody>
      </p:sp>
      <p:sp>
        <p:nvSpPr>
          <p:cNvPr id="6" name="Footer Placeholder 5">
            <a:extLst>
              <a:ext uri="{FF2B5EF4-FFF2-40B4-BE49-F238E27FC236}">
                <a16:creationId xmlns:a16="http://schemas.microsoft.com/office/drawing/2014/main" id="{4F103534-E07A-1598-C647-18237BE462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CF7C17-EB08-0979-0489-66F85C0080AC}"/>
              </a:ext>
            </a:extLst>
          </p:cNvPr>
          <p:cNvSpPr>
            <a:spLocks noGrp="1"/>
          </p:cNvSpPr>
          <p:nvPr>
            <p:ph type="sldNum" sz="quarter" idx="12"/>
          </p:nvPr>
        </p:nvSpPr>
        <p:spPr/>
        <p:txBody>
          <a:bodyPr/>
          <a:lstStyle/>
          <a:p>
            <a:fld id="{5EF6D67D-7B80-A140-9A57-56B5A7E92D54}" type="slidenum">
              <a:rPr lang="en-US" smtClean="0"/>
              <a:t>‹#›</a:t>
            </a:fld>
            <a:endParaRPr lang="en-US"/>
          </a:p>
        </p:txBody>
      </p:sp>
    </p:spTree>
    <p:extLst>
      <p:ext uri="{BB962C8B-B14F-4D97-AF65-F5344CB8AC3E}">
        <p14:creationId xmlns:p14="http://schemas.microsoft.com/office/powerpoint/2010/main" val="1965263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C305A-C151-7E96-495B-16AEFA4BBF6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CF5F3EB-C1E2-5A5F-4598-EA65C6C173A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C4E783C-8311-B99A-2113-D0F57EC2B08A}"/>
              </a:ext>
            </a:extLst>
          </p:cNvPr>
          <p:cNvSpPr>
            <a:spLocks noGrp="1"/>
          </p:cNvSpPr>
          <p:nvPr>
            <p:ph type="dt" sz="half" idx="10"/>
          </p:nvPr>
        </p:nvSpPr>
        <p:spPr/>
        <p:txBody>
          <a:bodyPr/>
          <a:lstStyle/>
          <a:p>
            <a:fld id="{69A012EA-F941-0041-90B2-6C5E9C570836}" type="datetimeFigureOut">
              <a:rPr lang="en-US" smtClean="0"/>
              <a:t>10/5/2026</a:t>
            </a:fld>
            <a:endParaRPr lang="en-US"/>
          </a:p>
        </p:txBody>
      </p:sp>
      <p:sp>
        <p:nvSpPr>
          <p:cNvPr id="5" name="Footer Placeholder 4">
            <a:extLst>
              <a:ext uri="{FF2B5EF4-FFF2-40B4-BE49-F238E27FC236}">
                <a16:creationId xmlns:a16="http://schemas.microsoft.com/office/drawing/2014/main" id="{38997B13-9BB7-624F-D5AA-3B7AE17FF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2DCF9E-31B8-CF81-E377-48CC93F25DE0}"/>
              </a:ext>
            </a:extLst>
          </p:cNvPr>
          <p:cNvSpPr>
            <a:spLocks noGrp="1"/>
          </p:cNvSpPr>
          <p:nvPr>
            <p:ph type="sldNum" sz="quarter" idx="12"/>
          </p:nvPr>
        </p:nvSpPr>
        <p:spPr/>
        <p:txBody>
          <a:bodyPr/>
          <a:lstStyle/>
          <a:p>
            <a:fld id="{5EF6D67D-7B80-A140-9A57-56B5A7E92D54}" type="slidenum">
              <a:rPr lang="en-US" smtClean="0"/>
              <a:t>‹#›</a:t>
            </a:fld>
            <a:endParaRPr lang="en-US"/>
          </a:p>
        </p:txBody>
      </p:sp>
    </p:spTree>
    <p:extLst>
      <p:ext uri="{BB962C8B-B14F-4D97-AF65-F5344CB8AC3E}">
        <p14:creationId xmlns:p14="http://schemas.microsoft.com/office/powerpoint/2010/main" val="3952714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72C009-A226-B9A1-BBA6-7D72C49281A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689E9C1-575A-5968-6D1A-A65DCDB9A57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826D99-A989-61A1-1043-D630D95229E8}"/>
              </a:ext>
            </a:extLst>
          </p:cNvPr>
          <p:cNvSpPr>
            <a:spLocks noGrp="1"/>
          </p:cNvSpPr>
          <p:nvPr>
            <p:ph type="dt" sz="half" idx="10"/>
          </p:nvPr>
        </p:nvSpPr>
        <p:spPr/>
        <p:txBody>
          <a:bodyPr/>
          <a:lstStyle/>
          <a:p>
            <a:fld id="{69A012EA-F941-0041-90B2-6C5E9C570836}" type="datetimeFigureOut">
              <a:rPr lang="en-US" smtClean="0"/>
              <a:t>10/5/2026</a:t>
            </a:fld>
            <a:endParaRPr lang="en-US"/>
          </a:p>
        </p:txBody>
      </p:sp>
      <p:sp>
        <p:nvSpPr>
          <p:cNvPr id="5" name="Footer Placeholder 4">
            <a:extLst>
              <a:ext uri="{FF2B5EF4-FFF2-40B4-BE49-F238E27FC236}">
                <a16:creationId xmlns:a16="http://schemas.microsoft.com/office/drawing/2014/main" id="{4E092AAE-EFAC-CF16-0DB1-6C3D0F3430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B77AE4-10C5-D663-9EE9-8CE1D5D36DD7}"/>
              </a:ext>
            </a:extLst>
          </p:cNvPr>
          <p:cNvSpPr>
            <a:spLocks noGrp="1"/>
          </p:cNvSpPr>
          <p:nvPr>
            <p:ph type="sldNum" sz="quarter" idx="12"/>
          </p:nvPr>
        </p:nvSpPr>
        <p:spPr/>
        <p:txBody>
          <a:bodyPr/>
          <a:lstStyle/>
          <a:p>
            <a:fld id="{5EF6D67D-7B80-A140-9A57-56B5A7E92D54}" type="slidenum">
              <a:rPr lang="en-US" smtClean="0"/>
              <a:t>‹#›</a:t>
            </a:fld>
            <a:endParaRPr lang="en-US"/>
          </a:p>
        </p:txBody>
      </p:sp>
    </p:spTree>
    <p:extLst>
      <p:ext uri="{BB962C8B-B14F-4D97-AF65-F5344CB8AC3E}">
        <p14:creationId xmlns:p14="http://schemas.microsoft.com/office/powerpoint/2010/main" val="4030285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65E01D-ECEE-639E-CDE5-8546FE495E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5E86560-A4B3-31B0-AA98-542A896E9D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C1A1249-DC6B-5BC8-939A-9457E8D289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A012EA-F941-0041-90B2-6C5E9C570836}" type="datetimeFigureOut">
              <a:rPr lang="en-US" smtClean="0"/>
              <a:t>10/5/2026</a:t>
            </a:fld>
            <a:endParaRPr lang="en-US"/>
          </a:p>
        </p:txBody>
      </p:sp>
      <p:sp>
        <p:nvSpPr>
          <p:cNvPr id="5" name="Footer Placeholder 4">
            <a:extLst>
              <a:ext uri="{FF2B5EF4-FFF2-40B4-BE49-F238E27FC236}">
                <a16:creationId xmlns:a16="http://schemas.microsoft.com/office/drawing/2014/main" id="{DB77225F-ADDC-D0EC-1A8D-FEC298F7D4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A3D393-BCCE-E443-6F50-5283FFCC6B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F6D67D-7B80-A140-9A57-56B5A7E92D54}" type="slidenum">
              <a:rPr lang="en-US" smtClean="0"/>
              <a:t>‹#›</a:t>
            </a:fld>
            <a:endParaRPr lang="en-US"/>
          </a:p>
        </p:txBody>
      </p:sp>
    </p:spTree>
    <p:extLst>
      <p:ext uri="{BB962C8B-B14F-4D97-AF65-F5344CB8AC3E}">
        <p14:creationId xmlns:p14="http://schemas.microsoft.com/office/powerpoint/2010/main" val="376571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D8D20-646F-CBD1-7473-58767DC04E8A}"/>
              </a:ext>
            </a:extLst>
          </p:cNvPr>
          <p:cNvSpPr>
            <a:spLocks noGrp="1"/>
          </p:cNvSpPr>
          <p:nvPr>
            <p:ph type="title"/>
          </p:nvPr>
        </p:nvSpPr>
        <p:spPr>
          <a:xfrm>
            <a:off x="4158343" y="833211"/>
            <a:ext cx="10515600" cy="1325563"/>
          </a:xfrm>
        </p:spPr>
        <p:txBody>
          <a:bodyPr/>
          <a:lstStyle/>
          <a:p>
            <a:r>
              <a:rPr lang="en-GB" b="1" dirty="0"/>
              <a:t>Child poverty</a:t>
            </a:r>
            <a:endParaRPr lang="en-US" b="1" dirty="0"/>
          </a:p>
        </p:txBody>
      </p:sp>
      <p:sp>
        <p:nvSpPr>
          <p:cNvPr id="3" name="Content Placeholder 2">
            <a:extLst>
              <a:ext uri="{FF2B5EF4-FFF2-40B4-BE49-F238E27FC236}">
                <a16:creationId xmlns:a16="http://schemas.microsoft.com/office/drawing/2014/main" id="{A4E82017-09C3-D125-8615-7AEF6B813B49}"/>
              </a:ext>
            </a:extLst>
          </p:cNvPr>
          <p:cNvSpPr>
            <a:spLocks noGrp="1"/>
          </p:cNvSpPr>
          <p:nvPr>
            <p:ph idx="1"/>
          </p:nvPr>
        </p:nvSpPr>
        <p:spPr/>
        <p:txBody>
          <a:bodyPr/>
          <a:lstStyle/>
          <a:p>
            <a:r>
              <a:rPr lang="en-GB" dirty="0"/>
              <a:t>A very important topic to me is poverty, especially of which affects children and young people. I believe that an overwhelming part of the education system relies off of funding coming from home, this could be things such as dress down days, themed days, school trips or even school lunches. As I am apart of my school’s Cost of the School Day group, I have spoken to people who have grown up in poverty, as well as people who work around those living activity in poverty. Because of this I have seen a small factor of what growing in this environment can mean and how it can affect a young person. I would like to bring attention and work towards the end of poverty in education and young people.</a:t>
            </a:r>
          </a:p>
        </p:txBody>
      </p:sp>
      <p:sp>
        <p:nvSpPr>
          <p:cNvPr id="4" name="TextBox 3">
            <a:extLst>
              <a:ext uri="{FF2B5EF4-FFF2-40B4-BE49-F238E27FC236}">
                <a16:creationId xmlns:a16="http://schemas.microsoft.com/office/drawing/2014/main" id="{61F49FD3-2201-DA6B-2630-E64DC28A04A7}"/>
              </a:ext>
            </a:extLst>
          </p:cNvPr>
          <p:cNvSpPr txBox="1"/>
          <p:nvPr/>
        </p:nvSpPr>
        <p:spPr>
          <a:xfrm>
            <a:off x="1719942" y="265538"/>
            <a:ext cx="8033659" cy="830997"/>
          </a:xfrm>
          <a:prstGeom prst="rect">
            <a:avLst/>
          </a:prstGeom>
          <a:noFill/>
        </p:spPr>
        <p:txBody>
          <a:bodyPr wrap="square" rtlCol="0">
            <a:spAutoFit/>
          </a:bodyPr>
          <a:lstStyle/>
          <a:p>
            <a:r>
              <a:rPr lang="en-GB" sz="4800" dirty="0"/>
              <a:t>My 3 Main Areas – Daisy Power</a:t>
            </a:r>
          </a:p>
        </p:txBody>
      </p:sp>
    </p:spTree>
    <p:extLst>
      <p:ext uri="{BB962C8B-B14F-4D97-AF65-F5344CB8AC3E}">
        <p14:creationId xmlns:p14="http://schemas.microsoft.com/office/powerpoint/2010/main" val="3163604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CD0B4-5970-2711-13AD-0179BD407981}"/>
              </a:ext>
            </a:extLst>
          </p:cNvPr>
          <p:cNvSpPr>
            <a:spLocks noGrp="1"/>
          </p:cNvSpPr>
          <p:nvPr>
            <p:ph type="title"/>
          </p:nvPr>
        </p:nvSpPr>
        <p:spPr>
          <a:xfrm>
            <a:off x="4256314" y="798299"/>
            <a:ext cx="10515600" cy="1325563"/>
          </a:xfrm>
        </p:spPr>
        <p:txBody>
          <a:bodyPr/>
          <a:lstStyle/>
          <a:p>
            <a:r>
              <a:rPr lang="en-GB" b="1" dirty="0"/>
              <a:t>Period dignity</a:t>
            </a:r>
            <a:endParaRPr lang="en-US" b="1" dirty="0"/>
          </a:p>
        </p:txBody>
      </p:sp>
      <p:sp>
        <p:nvSpPr>
          <p:cNvPr id="3" name="Content Placeholder 2">
            <a:extLst>
              <a:ext uri="{FF2B5EF4-FFF2-40B4-BE49-F238E27FC236}">
                <a16:creationId xmlns:a16="http://schemas.microsoft.com/office/drawing/2014/main" id="{219AFDDF-47D5-8C59-1EFE-7BDF28F60413}"/>
              </a:ext>
            </a:extLst>
          </p:cNvPr>
          <p:cNvSpPr>
            <a:spLocks noGrp="1"/>
          </p:cNvSpPr>
          <p:nvPr>
            <p:ph idx="1"/>
          </p:nvPr>
        </p:nvSpPr>
        <p:spPr/>
        <p:txBody>
          <a:bodyPr/>
          <a:lstStyle/>
          <a:p>
            <a:r>
              <a:rPr lang="en-GB" dirty="0"/>
              <a:t>Often the main focus around topics surrounding menstruation is solely focused around period poverty, and whilst I agree this is an extremely complex and important issue, I think period dignity should have just as an equal focus. This is important to me because of the normalisation of stigma in today’s generation. I believe that the society today revolves around judgement due to lack of knowledge, and I would like to ensure that this is corrected and developed with more awareness and understanding around menstruation. </a:t>
            </a:r>
            <a:endParaRPr lang="en-US" dirty="0"/>
          </a:p>
        </p:txBody>
      </p:sp>
      <p:sp>
        <p:nvSpPr>
          <p:cNvPr id="5" name="TextBox 4">
            <a:extLst>
              <a:ext uri="{FF2B5EF4-FFF2-40B4-BE49-F238E27FC236}">
                <a16:creationId xmlns:a16="http://schemas.microsoft.com/office/drawing/2014/main" id="{D3E88B67-9917-D91C-30F6-7D0FDF1FB13D}"/>
              </a:ext>
            </a:extLst>
          </p:cNvPr>
          <p:cNvSpPr txBox="1"/>
          <p:nvPr/>
        </p:nvSpPr>
        <p:spPr>
          <a:xfrm>
            <a:off x="1719942" y="265538"/>
            <a:ext cx="8033659" cy="830997"/>
          </a:xfrm>
          <a:prstGeom prst="rect">
            <a:avLst/>
          </a:prstGeom>
          <a:noFill/>
        </p:spPr>
        <p:txBody>
          <a:bodyPr wrap="square" rtlCol="0">
            <a:spAutoFit/>
          </a:bodyPr>
          <a:lstStyle/>
          <a:p>
            <a:r>
              <a:rPr lang="en-GB" sz="4800" dirty="0"/>
              <a:t>My 3 Main Areas – Daisy Power</a:t>
            </a:r>
          </a:p>
        </p:txBody>
      </p:sp>
    </p:spTree>
    <p:extLst>
      <p:ext uri="{BB962C8B-B14F-4D97-AF65-F5344CB8AC3E}">
        <p14:creationId xmlns:p14="http://schemas.microsoft.com/office/powerpoint/2010/main" val="1120463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1C90B-F57A-462D-1AAF-39BFDD1F41EF}"/>
              </a:ext>
            </a:extLst>
          </p:cNvPr>
          <p:cNvSpPr>
            <a:spLocks noGrp="1"/>
          </p:cNvSpPr>
          <p:nvPr>
            <p:ph type="title"/>
          </p:nvPr>
        </p:nvSpPr>
        <p:spPr>
          <a:xfrm>
            <a:off x="4604657" y="778782"/>
            <a:ext cx="10515600" cy="1325563"/>
          </a:xfrm>
        </p:spPr>
        <p:txBody>
          <a:bodyPr/>
          <a:lstStyle/>
          <a:p>
            <a:r>
              <a:rPr lang="en-GB" b="1" dirty="0"/>
              <a:t>Equality </a:t>
            </a:r>
            <a:endParaRPr lang="en-US" b="1" dirty="0"/>
          </a:p>
        </p:txBody>
      </p:sp>
      <p:sp>
        <p:nvSpPr>
          <p:cNvPr id="3" name="Content Placeholder 2">
            <a:extLst>
              <a:ext uri="{FF2B5EF4-FFF2-40B4-BE49-F238E27FC236}">
                <a16:creationId xmlns:a16="http://schemas.microsoft.com/office/drawing/2014/main" id="{A62D4359-1D0F-8E88-380D-67E8AF0AF1E0}"/>
              </a:ext>
            </a:extLst>
          </p:cNvPr>
          <p:cNvSpPr>
            <a:spLocks noGrp="1"/>
          </p:cNvSpPr>
          <p:nvPr>
            <p:ph idx="1"/>
          </p:nvPr>
        </p:nvSpPr>
        <p:spPr/>
        <p:txBody>
          <a:bodyPr/>
          <a:lstStyle/>
          <a:p>
            <a:r>
              <a:rPr lang="en-GB" dirty="0"/>
              <a:t>In my opinion equality is an extremely important contributor towards a forward moving society. This topic is impactful for me and majority of other young people due to the fact that we are all well aware of the lack of equality seen in today’s world, as well as the fact that many of people my age’s future wants and aspirations revolve around a more progressive society. This can be seen in things as small as day to day school. Personally, I have am constantly being met by unfair and discriminatory stereotypes branching solely from gender and a lack of equality, I believe that this should not be normalised. </a:t>
            </a:r>
            <a:endParaRPr lang="en-US" dirty="0"/>
          </a:p>
        </p:txBody>
      </p:sp>
      <p:sp>
        <p:nvSpPr>
          <p:cNvPr id="5" name="TextBox 4">
            <a:extLst>
              <a:ext uri="{FF2B5EF4-FFF2-40B4-BE49-F238E27FC236}">
                <a16:creationId xmlns:a16="http://schemas.microsoft.com/office/drawing/2014/main" id="{9DFB3BCF-F57B-D72E-2270-FB5745CC0007}"/>
              </a:ext>
            </a:extLst>
          </p:cNvPr>
          <p:cNvSpPr txBox="1"/>
          <p:nvPr/>
        </p:nvSpPr>
        <p:spPr>
          <a:xfrm>
            <a:off x="1719942" y="265538"/>
            <a:ext cx="8033659" cy="830997"/>
          </a:xfrm>
          <a:prstGeom prst="rect">
            <a:avLst/>
          </a:prstGeom>
          <a:noFill/>
        </p:spPr>
        <p:txBody>
          <a:bodyPr wrap="square" rtlCol="0">
            <a:spAutoFit/>
          </a:bodyPr>
          <a:lstStyle/>
          <a:p>
            <a:r>
              <a:rPr lang="en-GB" sz="4800" dirty="0"/>
              <a:t>My 3 Main Areas – Daisy Power</a:t>
            </a:r>
          </a:p>
        </p:txBody>
      </p:sp>
    </p:spTree>
    <p:extLst>
      <p:ext uri="{BB962C8B-B14F-4D97-AF65-F5344CB8AC3E}">
        <p14:creationId xmlns:p14="http://schemas.microsoft.com/office/powerpoint/2010/main" val="16769752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371</Words>
  <Application>Microsoft Office PowerPoint</Application>
  <PresentationFormat>Widescreen</PresentationFormat>
  <Paragraphs>9</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Child poverty</vt:lpstr>
      <vt:lpstr>Period dignity</vt:lpstr>
      <vt:lpstr>Equality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3 Main Areas</dc:title>
  <dc:creator>Daisy Power</dc:creator>
  <cp:lastModifiedBy>McCafferty, Jude</cp:lastModifiedBy>
  <cp:revision>2</cp:revision>
  <dcterms:created xsi:type="dcterms:W3CDTF">2026-09-30T20:43:49Z</dcterms:created>
  <dcterms:modified xsi:type="dcterms:W3CDTF">2026-10-05T09:39:46Z</dcterms:modified>
</cp:coreProperties>
</file>