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D67A0-AA40-7AED-0CC5-CF8C51B3D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68DA6D-737D-5C3C-8BE2-DE2356031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3F9B0-A0C4-F358-EA79-DAAD62E5B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3E1C2-BAC4-3EA2-8DEB-B8FD631F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4F00C-BCB8-F3F2-6A3A-F80F8DC3C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9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13B1-CA61-9FAA-E984-40D56878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3C954-3E86-D0EB-BBB0-5CB4D77F2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7ED51-4A72-4AA8-76AD-4B050F67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3A0A7-5A5C-ABDA-6539-2B4A7B94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2B856-ED3B-CDED-66C1-47D875D6A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17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2A36-7FE3-0097-5968-29E48110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E8C9B-8FA0-D171-3272-5DB7E21A6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12657-4C23-E623-A309-4FE84B347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77A2D-F2BB-D146-777C-16C0A0B2B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B8F66-ABCB-D17E-7901-B109A9B8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2312-2D87-0DF0-7B35-28084BD2B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B5F77-2ED9-864B-3492-2F0273F90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C201E-E1E5-F25D-8740-F470B485C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3EA63-225F-8C5D-1436-A97C3108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99804-92D1-9A7D-F25F-FFF9425A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0CC7D-8ACC-E5FE-8A0A-AF7743634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87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4E9FD-0075-8678-1758-38AE36D62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30D2B-03A3-7764-9356-8BFDD8084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66532-65D8-2A98-2A63-51D4AD521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68A79-BAE9-E4B4-4E63-939903100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283AE0-2A26-FE14-7D20-A1FF846F6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1C6903-CC53-5493-E4E2-9178D540D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E08851-ADBA-F4C4-8201-488A88FC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1CC8F5-90AB-77C6-08B1-CF62B80EE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68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13C8-5DA9-7AFA-A8B5-BC4B1CC2D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7749C4-B1E4-564E-CD25-E7640DC7B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4FCA5-CDF7-17A8-4EB9-48202302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89B04-9F8A-A728-1243-680A2F210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84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FD1B6-59A0-109E-B5BF-7E1EBF7C3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D6987-5018-A4F2-A7B3-540A2135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27490-8341-C6F9-859A-24D7438A4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7FC13-F574-06A9-7901-D8F2B59F5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33191-CE59-22B0-9171-4005EAE0A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EB165-37C5-6992-0A97-31D6288CF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816EB-9C0B-1D9A-04C2-BE872375A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E7D7F-43D5-ED1B-04DE-0F5254452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7C473-82A0-B584-6BC2-50AABFEB4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3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A6F1-0ADB-67DA-051E-83B23062A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761C32-3151-286F-5EF6-CF99EDF0DDA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093ED-DB7D-3FBD-1836-27656EC88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1BB9C8-CDFA-D1E1-62A9-65314E70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79E7B-C322-D1B8-39F1-A0D3AA46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0D6D3-AAAC-5A80-2200-EA027496E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2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63B90-E1B8-D25A-4769-0E874A5C0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FE795-BAF2-6ECF-27BB-3723E1EB4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7202D-4463-5A6D-EE65-7968A1E4E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DFDF9-4D71-2C3B-82DC-D1C7EA613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496F8-DEA9-7470-FBEF-9801BCAC7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5671E2-3B02-C28B-9A8E-2896A1B3A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F10399-5204-CC80-3EE3-4CD8E2222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FA70C-9C38-F834-9B04-37CFF455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4487E-46A0-4822-EECC-F5379DC30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3DBBA-2CC6-4EAA-F83F-21F2C404B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7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4724D8-0534-12C6-C77C-D3FCC4773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17070-6CFF-20F5-E4CE-ECC22ABCD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43944-BA2B-F8CE-70D3-D98D769E1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785A2D-CFEB-1542-A993-9C96153AE233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C29D2-BB46-C29E-D7CA-06A873C35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A01FE-32EF-F0DF-600A-B2B441D81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42C344-864F-F64F-A366-7986D46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3011-2ED2-D531-E379-6E4183D76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3658" y="-1203157"/>
            <a:ext cx="9404684" cy="6550526"/>
          </a:xfrm>
        </p:spPr>
        <p:txBody>
          <a:bodyPr>
            <a:noAutofit/>
          </a:bodyPr>
          <a:lstStyle/>
          <a:p>
            <a:r>
              <a:rPr lang="en-GB" sz="5600" dirty="0">
                <a:latin typeface="Footlight MT Light" panose="0204060206030A020304" pitchFamily="18" charset="77"/>
              </a:rPr>
              <a:t>Hello! My name is Elyse Anderson. I am standing to represent Strathkelvin and Bearsden in the Scottish Youth Parliament.</a:t>
            </a:r>
            <a:endParaRPr lang="en-US" sz="5600" dirty="0"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764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7404E-9F2E-B557-3B7B-7D4C9F3C8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900" dirty="0">
                <a:latin typeface="Footlight MT Light" panose="0204060206030A020304" pitchFamily="18" charset="77"/>
              </a:rPr>
              <a:t>More about me / Issues I want to resolve</a:t>
            </a:r>
            <a:endParaRPr lang="en-US" sz="4900" dirty="0">
              <a:latin typeface="Footlight MT Light" panose="0204060206030A0203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7A7FC-04AE-D4E3-4167-6DB13809D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latin typeface="Footlight MT Light" panose="0204060206030A020304" pitchFamily="18" charset="77"/>
              </a:rPr>
              <a:t>I am determined to improve the lives of people in my area and give other young people like myself the opportunity to speak up about issues affecting them.</a:t>
            </a:r>
          </a:p>
          <a:p>
            <a:r>
              <a:rPr lang="en-GB" sz="3200" dirty="0">
                <a:latin typeface="Footlight MT Light" panose="0204060206030A020304" pitchFamily="18" charset="77"/>
              </a:rPr>
              <a:t>3 key issues I would like to campaign on as an MSYP include people’s rights, people’s education and the environment.</a:t>
            </a:r>
          </a:p>
          <a:p>
            <a:r>
              <a:rPr lang="en-GB" sz="3200" dirty="0">
                <a:latin typeface="Footlight MT Light" panose="0204060206030A020304" pitchFamily="18" charset="77"/>
              </a:rPr>
              <a:t>I will hold surveys and encourage young people in my area to take them so that I have a better understanding of what they want done and to ensure that their voices will be heard.</a:t>
            </a:r>
          </a:p>
        </p:txBody>
      </p:sp>
    </p:spTree>
    <p:extLst>
      <p:ext uri="{BB962C8B-B14F-4D97-AF65-F5344CB8AC3E}">
        <p14:creationId xmlns:p14="http://schemas.microsoft.com/office/powerpoint/2010/main" val="428371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2D0B-C5F8-544D-9069-110271D4D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600" dirty="0">
                <a:latin typeface="Footlight MT Light" panose="0204060206030A020304" pitchFamily="18" charset="77"/>
              </a:rPr>
              <a:t>Why you should vote for me</a:t>
            </a:r>
            <a:endParaRPr lang="en-US" sz="5600" dirty="0">
              <a:latin typeface="Footlight MT Light" panose="0204060206030A0203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A38BF-3734-AD16-22F8-9F9606E2E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Footlight MT Light" panose="0204060206030A020304" pitchFamily="18" charset="77"/>
              </a:rPr>
              <a:t>You should vote for me to represent Strathkelvin and Bearsden in the SYP because I am passionate about improving the lives of people and making sure that young people’s voices are not only heard, but listened to and taken into consideration.</a:t>
            </a:r>
            <a:endParaRPr lang="en-US" sz="3200" dirty="0"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8443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Hello! My name is Elyse Anderson. I am standing to represent Strathkelvin and Bearsden in the Scottish Youth Parliament.</vt:lpstr>
      <vt:lpstr>More about me / Issues I want to resolve</vt:lpstr>
      <vt:lpstr>Why you should vote for 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Hello! My name is Elyse Anderson. I am standing to represent Strathkelvin and Bearsden in the Scottish Youth Parliament. I’m 15 years old, I’ve lived in Kirkintilloch my whole life and I go to Lenzie Academy.</dc:title>
  <dc:creator>Elyse Anderson</dc:creator>
  <cp:lastModifiedBy>Elyse Anderson</cp:lastModifiedBy>
  <cp:revision>2</cp:revision>
  <dcterms:created xsi:type="dcterms:W3CDTF">2026-09-22T16:18:48Z</dcterms:created>
  <dcterms:modified xsi:type="dcterms:W3CDTF">2026-10-05T15:51:58Z</dcterms:modified>
</cp:coreProperties>
</file>