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83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75488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3558"/>
                </a:solidFill>
                <a:latin typeface="Aptos"/>
              </a:defRPr>
            </a:pPr>
            <a:r>
              <a:t>MY PRIORITY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841248"/>
            <a:ext cx="107899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1E1E1E"/>
                </a:solidFill>
                <a:latin typeface="Aptos Display"/>
              </a:defRPr>
            </a:pPr>
            <a:r>
              <a:t>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600200"/>
            <a:ext cx="104241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505050"/>
                </a:solidFill>
                <a:latin typeface="Aptos"/>
              </a:defRPr>
            </a:pPr>
            <a:r>
              <a:t>Making sure young people have opportunities to learn, develop and get involved.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2514600"/>
            <a:ext cx="2834640" cy="2514600"/>
          </a:xfrm>
          <a:prstGeom prst="roundRect">
            <a:avLst/>
          </a:prstGeom>
          <a:solidFill>
            <a:srgbClr val="F4F7FA"/>
          </a:solidFill>
          <a:ln>
            <a:solidFill>
              <a:srgbClr val="DCE2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183558"/>
                </a:solidFill>
                <a:latin typeface="Aptos Display"/>
              </a:defRPr>
            </a:pPr>
            <a:r>
              <a:t>LEARN</a:t>
            </a:r>
            <a:br/>
            <a:r>
              <a:t>&amp; GROW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7639" y="2331720"/>
            <a:ext cx="72237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300">
                <a:solidFill>
                  <a:srgbClr val="1E1E1E"/>
                </a:solidFill>
                <a:latin typeface="Aptos"/>
              </a:defRPr>
            </a:pPr>
            <a:r>
              <a:t>• Listen to what young people want from their education.</a:t>
            </a:r>
          </a:p>
          <a:p>
            <a:pPr>
              <a:spcAft>
                <a:spcPts val="1600"/>
              </a:spcAft>
              <a:defRPr sz="2300">
                <a:latin typeface="Aptos"/>
              </a:defRPr>
            </a:pPr>
            <a:r>
              <a:t>• Be open to any issues students face because of problems or gaps in the education system.</a:t>
            </a:r>
          </a:p>
          <a:p>
            <a:pPr>
              <a:spcAft>
                <a:spcPts val="1600"/>
              </a:spcAft>
              <a:defRPr sz="2300">
                <a:latin typeface="Aptos"/>
              </a:defRPr>
            </a:pPr>
            <a:r>
              <a:t>• Support opportunities beyond the classroom, including school sport and activities.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617220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E6E6E"/>
                </a:solidFill>
                <a:latin typeface="Aptos"/>
              </a:defRPr>
            </a:pPr>
            <a:r>
              <a:t>MSYP Candidate — Clackmannanshire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83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75488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3558"/>
                </a:solidFill>
                <a:latin typeface="Aptos"/>
              </a:defRPr>
            </a:pPr>
            <a:r>
              <a:t>MY PRIORITY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841248"/>
            <a:ext cx="107899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1E1E1E"/>
                </a:solidFill>
                <a:latin typeface="Aptos Display"/>
              </a:defRPr>
            </a:pPr>
            <a:r>
              <a:t>Youth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600200"/>
            <a:ext cx="104241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505050"/>
                </a:solidFill>
                <a:latin typeface="Aptos"/>
              </a:defRPr>
            </a:pPr>
            <a:r>
              <a:t>Giving young people more chances to take part, meet others and build skills.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2514600"/>
            <a:ext cx="2834640" cy="2514600"/>
          </a:xfrm>
          <a:prstGeom prst="roundRect">
            <a:avLst/>
          </a:prstGeom>
          <a:solidFill>
            <a:srgbClr val="F4F7FA"/>
          </a:solidFill>
          <a:ln>
            <a:solidFill>
              <a:srgbClr val="DCE2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183558"/>
                </a:solidFill>
                <a:latin typeface="Aptos Display"/>
              </a:defRPr>
            </a:pPr>
            <a:r>
              <a:t>GET</a:t>
            </a:r>
            <a:br/>
            <a:r>
              <a:t>INVOLVED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7639" y="2331720"/>
            <a:ext cx="72237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solidFill>
                  <a:srgbClr val="1E1E1E"/>
                </a:solidFill>
                <a:latin typeface="Aptos"/>
              </a:defRPr>
            </a:pPr>
            <a:r>
              <a:t>• Help young people find and get involved with youth groups that match their interests.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Promote opportunities in arts, culture, health &amp; wellbeing, sport and community activities.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Work with local groups and schools so students know what is available to them.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Examples include D2 The Creative Centre, Clackmannanshire Community Learning &amp; Development and local council leisure &amp; culture activities.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617220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E6E6E"/>
                </a:solidFill>
                <a:latin typeface="Aptos"/>
              </a:defRPr>
            </a:pPr>
            <a:r>
              <a:t>MSYP Candidate — Clackmannanshire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83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475488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3558"/>
                </a:solidFill>
                <a:latin typeface="Aptos"/>
              </a:defRPr>
            </a:pPr>
            <a:r>
              <a:t>MY PRIORITY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841248"/>
            <a:ext cx="1078992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1E1E1E"/>
                </a:solidFill>
                <a:latin typeface="Aptos Display"/>
              </a:defRPr>
            </a:pPr>
            <a:r>
              <a:t>Sport &amp; Physical 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600200"/>
            <a:ext cx="104241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505050"/>
                </a:solidFill>
                <a:latin typeface="Aptos"/>
              </a:defRPr>
            </a:pPr>
            <a:r>
              <a:t>Helping more young people get active and find a sport or activity they enjoy.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2514600"/>
            <a:ext cx="2834640" cy="2514600"/>
          </a:xfrm>
          <a:prstGeom prst="roundRect">
            <a:avLst/>
          </a:prstGeom>
          <a:solidFill>
            <a:srgbClr val="F4F7FA"/>
          </a:solidFill>
          <a:ln>
            <a:solidFill>
              <a:srgbClr val="DCE2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700" b="1">
                <a:solidFill>
                  <a:srgbClr val="183558"/>
                </a:solidFill>
                <a:latin typeface="Aptos Display"/>
              </a:defRPr>
            </a:pPr>
            <a:r>
              <a:t>GET</a:t>
            </a:r>
            <a:br/>
            <a:r>
              <a:t>ACTIVE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7639" y="2331720"/>
            <a:ext cx="72237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200">
                <a:solidFill>
                  <a:srgbClr val="1E1E1E"/>
                </a:solidFill>
                <a:latin typeface="Aptos"/>
              </a:defRPr>
            </a:pPr>
            <a:r>
              <a:t>• Improve access to local sports clubs and opportunities.</a:t>
            </a:r>
          </a:p>
          <a:p>
            <a:pPr>
              <a:spcAft>
                <a:spcPts val="1600"/>
              </a:spcAft>
              <a:defRPr sz="2200">
                <a:latin typeface="Aptos"/>
              </a:defRPr>
            </a:pPr>
            <a:r>
              <a:t>• Work with local youth sports clubs to encourage more young people to get involved.</a:t>
            </a:r>
          </a:p>
          <a:p>
            <a:pPr>
              <a:spcAft>
                <a:spcPts val="1600"/>
              </a:spcAft>
              <a:defRPr sz="2200">
                <a:latin typeface="Aptos"/>
              </a:defRPr>
            </a:pPr>
            <a:r>
              <a:t>• Encourage clubs to visit schools, promote their sport and give pupils a chance to find a sport they enjoy.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617220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E6E6E"/>
                </a:solidFill>
                <a:latin typeface="Aptos"/>
              </a:defRPr>
            </a:pPr>
            <a:r>
              <a:t>MSYP Candidate — Clackmannanshire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