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A3852-4394-1A73-C9E6-1062FA1AF15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8E08410-3B3A-2E20-EFCE-F66A2F3DB01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E727069-427D-A326-E3EA-1DC931D4817E}"/>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E494C96C-0FA7-9713-8750-0AFCDCDB61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180C79-9327-0A8F-887A-32110AC7E559}"/>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151549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1791-B451-F343-A001-510B5C23083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DDAFE51-181B-E485-A154-B9F72A725CF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C30FB36-D024-C8F5-989F-99B517ED2D7B}"/>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5F8F55AC-3D72-C7E9-A569-B0C5053753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752A52-7670-81E8-5C0D-BEAF9B28C5E7}"/>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3891929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81E863-F9FC-1881-84D2-40DCDB35291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EEEB28F-A786-EAB2-A6E2-0A9E527C2D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6D56C3C-F4A7-726F-FF98-C2F69BE62C52}"/>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3DE96FAE-7A56-78B3-0CD6-7A635F27C6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423F8D-B7CB-6DC4-BE2D-DC8A37E4CA85}"/>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295720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61A32-B6F2-C65F-4C3A-362EC149855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F608FDE-E0B9-E680-172E-C756F149E82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B4F70E2-6D82-7ED3-34F9-019F9046AD3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AF4F38-2EC3-5211-D318-3A1F298235D1}"/>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6" name="Footer Placeholder 5">
            <a:extLst>
              <a:ext uri="{FF2B5EF4-FFF2-40B4-BE49-F238E27FC236}">
                <a16:creationId xmlns:a16="http://schemas.microsoft.com/office/drawing/2014/main" id="{9A2948A2-1ED7-A319-572F-FC6537F6F2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E52216-D46D-FCAB-FC21-3BD28A143B63}"/>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2896909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D12A-A7C9-4525-5BA1-140F6FA0C3C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65E0D31-9366-0CEC-E339-63C4E0340F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2F951BC-CECA-C406-BDCA-2F03D3A7C1E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6014417-E040-D623-A834-E5F9557D785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441AB8F-B54F-E6B2-EF90-586A075FB56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369D801D-EB5B-4DE5-7397-B166A3DF0CAE}"/>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8" name="Footer Placeholder 7">
            <a:extLst>
              <a:ext uri="{FF2B5EF4-FFF2-40B4-BE49-F238E27FC236}">
                <a16:creationId xmlns:a16="http://schemas.microsoft.com/office/drawing/2014/main" id="{D38F9805-9FB3-1839-4192-6D9D04E8DB0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0B3CB07-F742-C8E0-0AB9-4D118EB81D9A}"/>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2893851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FA4AC-B07D-2BEB-4D83-0144D50DE67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B73B3DD-F667-DEDB-8AF8-13ADB92982F3}"/>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4" name="Footer Placeholder 3">
            <a:extLst>
              <a:ext uri="{FF2B5EF4-FFF2-40B4-BE49-F238E27FC236}">
                <a16:creationId xmlns:a16="http://schemas.microsoft.com/office/drawing/2014/main" id="{C1AB333C-8EBA-DC83-BD63-8DDDF01753C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5346191-9822-5084-A026-872C6DD5A985}"/>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34769836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0930B0-6504-91C5-323A-A614B6025227}"/>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3" name="Footer Placeholder 2">
            <a:extLst>
              <a:ext uri="{FF2B5EF4-FFF2-40B4-BE49-F238E27FC236}">
                <a16:creationId xmlns:a16="http://schemas.microsoft.com/office/drawing/2014/main" id="{84F826F4-8202-E5D2-9FD7-EFB414BD63D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09FFCCE-1F7F-20CC-F8CD-93C6D0327400}"/>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1438444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24AB5-6F88-A9D9-7EEF-6B229BF6D24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25766F0-9B23-C1FF-5DAC-D6C9BD6E3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D8ECA09-C54A-29FE-852E-84A2AFBC1D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B17ADA7-8399-9D7C-D249-17E96FC262FB}"/>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6" name="Footer Placeholder 5">
            <a:extLst>
              <a:ext uri="{FF2B5EF4-FFF2-40B4-BE49-F238E27FC236}">
                <a16:creationId xmlns:a16="http://schemas.microsoft.com/office/drawing/2014/main" id="{D884100B-2744-CBA8-0479-28298687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9C8646-BF53-1816-94ED-69683DB0BD03}"/>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268225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C5A23-6BFB-4C10-E652-683E2E74870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11CA716-09CC-B45A-2288-2A85D53747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6E5A52-9E4F-BB38-BFA2-3565760F9C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B6B5FB9-BE65-2C03-E82F-050FBF377369}"/>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6" name="Footer Placeholder 5">
            <a:extLst>
              <a:ext uri="{FF2B5EF4-FFF2-40B4-BE49-F238E27FC236}">
                <a16:creationId xmlns:a16="http://schemas.microsoft.com/office/drawing/2014/main" id="{30A1A494-FC3B-583B-7D5E-90A1503BE2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6EBFAA-C862-34DD-63E9-A237942DC118}"/>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3709570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5C23-F7F0-8801-5DA9-B026C5FF5973}"/>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E348337-9CB8-389E-6D90-926AF339E9E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F883CAB-B18E-F799-0E56-1231E6A2E8C0}"/>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E4544129-3488-1439-4946-9D5E56E3B9E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164CE6-6320-3A0E-409C-799D2D0AC4D1}"/>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1656210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183DFC-2310-ABC7-C6C0-991EF24C5B1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5CC0287-A967-A51E-7677-8078FA8648D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1870F9E-A44A-E015-C34A-CA65079EC1D7}"/>
              </a:ext>
            </a:extLst>
          </p:cNvPr>
          <p:cNvSpPr>
            <a:spLocks noGrp="1"/>
          </p:cNvSpPr>
          <p:nvPr>
            <p:ph type="dt" sz="half" idx="10"/>
          </p:nvPr>
        </p:nvSpPr>
        <p:spPr/>
        <p:txBody>
          <a:body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62BCE0E0-5F9E-EDA4-F28F-F517FAE1B7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477659-D0AF-14CF-CB04-9B404D875E17}"/>
              </a:ext>
            </a:extLst>
          </p:cNvPr>
          <p:cNvSpPr>
            <a:spLocks noGrp="1"/>
          </p:cNvSpPr>
          <p:nvPr>
            <p:ph type="sldNum" sz="quarter" idx="12"/>
          </p:nvPr>
        </p:nvSpPr>
        <p:spPr/>
        <p:txBody>
          <a:bodyPr/>
          <a:lstStyle/>
          <a:p>
            <a:fld id="{3F05D357-916C-2D4A-8322-2D473748CB2D}" type="slidenum">
              <a:rPr lang="en-US" smtClean="0"/>
              <a:t>‹#›</a:t>
            </a:fld>
            <a:endParaRPr lang="en-US"/>
          </a:p>
        </p:txBody>
      </p:sp>
    </p:spTree>
    <p:extLst>
      <p:ext uri="{BB962C8B-B14F-4D97-AF65-F5344CB8AC3E}">
        <p14:creationId xmlns:p14="http://schemas.microsoft.com/office/powerpoint/2010/main" val="1344824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D462DA-4CD4-568E-CD1B-953D6F9B6C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501D9C8-9B96-4947-2DAC-7E31927038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70B437B-F168-6A78-46A1-D3CC6345F5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6F91289-7F42-FD4E-81E4-728569C2298C}" type="datetimeFigureOut">
              <a:rPr lang="en-US" smtClean="0"/>
              <a:t>8/26/26</a:t>
            </a:fld>
            <a:endParaRPr lang="en-US"/>
          </a:p>
        </p:txBody>
      </p:sp>
      <p:sp>
        <p:nvSpPr>
          <p:cNvPr id="5" name="Footer Placeholder 4">
            <a:extLst>
              <a:ext uri="{FF2B5EF4-FFF2-40B4-BE49-F238E27FC236}">
                <a16:creationId xmlns:a16="http://schemas.microsoft.com/office/drawing/2014/main" id="{C2619681-F0F8-9077-0144-F257CFED3D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CBFE1E-2B1B-E9E6-0F21-0CFEBDE4DC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05D357-916C-2D4A-8322-2D473748CB2D}" type="slidenum">
              <a:rPr lang="en-US" smtClean="0"/>
              <a:t>‹#›</a:t>
            </a:fld>
            <a:endParaRPr lang="en-US"/>
          </a:p>
        </p:txBody>
      </p:sp>
    </p:spTree>
    <p:extLst>
      <p:ext uri="{BB962C8B-B14F-4D97-AF65-F5344CB8AC3E}">
        <p14:creationId xmlns:p14="http://schemas.microsoft.com/office/powerpoint/2010/main" val="1693788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F44B267-93D8-8551-D520-16DA7B9F69A6}"/>
              </a:ext>
            </a:extLst>
          </p:cNvPr>
          <p:cNvPicPr>
            <a:picLocks noChangeAspect="1"/>
          </p:cNvPicPr>
          <p:nvPr/>
        </p:nvPicPr>
        <p:blipFill>
          <a:blip r:embed="rId2">
            <a:extLst>
              <a:ext uri="{28A0092B-C50C-407E-A947-70E740481C1C}">
                <a14:useLocalDpi xmlns:a14="http://schemas.microsoft.com/office/drawing/2010/main" val="0"/>
              </a:ext>
            </a:extLst>
          </a:blip>
          <a:srcRect l="14222" r="1" b="1"/>
          <a:stretch>
            <a:fillRect/>
          </a:stretch>
        </p:blipFill>
        <p:spPr>
          <a:xfrm>
            <a:off x="-3047" y="10"/>
            <a:ext cx="12191999" cy="6857990"/>
          </a:xfrm>
          <a:prstGeom prst="rect">
            <a:avLst/>
          </a:prstGeom>
        </p:spPr>
      </p:pic>
      <p:sp>
        <p:nvSpPr>
          <p:cNvPr id="2" name="Title 1">
            <a:extLst>
              <a:ext uri="{FF2B5EF4-FFF2-40B4-BE49-F238E27FC236}">
                <a16:creationId xmlns:a16="http://schemas.microsoft.com/office/drawing/2014/main" id="{9A880127-A6CA-3E49-8594-026F7C09E09E}"/>
              </a:ext>
            </a:extLst>
          </p:cNvPr>
          <p:cNvSpPr>
            <a:spLocks noGrp="1"/>
          </p:cNvSpPr>
          <p:nvPr>
            <p:ph type="ctrTitle"/>
          </p:nvPr>
        </p:nvSpPr>
        <p:spPr>
          <a:effectLst>
            <a:outerShdw blurRad="50800" dist="38100" dir="2700000" algn="tl" rotWithShape="0">
              <a:prstClr val="black">
                <a:alpha val="40000"/>
              </a:prstClr>
            </a:outerShdw>
          </a:effectLst>
        </p:spPr>
        <p:txBody>
          <a:bodyPr>
            <a:normAutofit/>
          </a:bodyPr>
          <a:lstStyle/>
          <a:p>
            <a:r>
              <a:rPr lang="en-GB" sz="5200" dirty="0"/>
              <a:t>Your voice, My commitment</a:t>
            </a:r>
            <a:r>
              <a:rPr lang="en-GB" sz="5200" dirty="0">
                <a:solidFill>
                  <a:srgbClr val="FFFFFF"/>
                </a:solidFill>
              </a:rPr>
              <a:t> </a:t>
            </a:r>
            <a:endParaRPr lang="en-US" sz="5200" dirty="0">
              <a:solidFill>
                <a:srgbClr val="FFFFFF"/>
              </a:solidFill>
            </a:endParaRPr>
          </a:p>
        </p:txBody>
      </p:sp>
      <p:sp>
        <p:nvSpPr>
          <p:cNvPr id="3" name="Subtitle 2">
            <a:extLst>
              <a:ext uri="{FF2B5EF4-FFF2-40B4-BE49-F238E27FC236}">
                <a16:creationId xmlns:a16="http://schemas.microsoft.com/office/drawing/2014/main" id="{530AFB7F-E5D3-605F-45B8-C7E18CED922F}"/>
              </a:ext>
            </a:extLst>
          </p:cNvPr>
          <p:cNvSpPr>
            <a:spLocks noGrp="1"/>
          </p:cNvSpPr>
          <p:nvPr>
            <p:ph type="subTitle" idx="1"/>
          </p:nvPr>
        </p:nvSpPr>
        <p:spPr>
          <a:effectLst>
            <a:outerShdw blurRad="50800" dist="38100" dir="2700000" algn="tl" rotWithShape="0">
              <a:prstClr val="black">
                <a:alpha val="40000"/>
              </a:prstClr>
            </a:outerShdw>
          </a:effectLst>
        </p:spPr>
        <p:txBody>
          <a:bodyPr>
            <a:normAutofit/>
          </a:bodyPr>
          <a:lstStyle/>
          <a:p>
            <a:r>
              <a:rPr lang="en-GB" dirty="0"/>
              <a:t>Kasey Downie</a:t>
            </a:r>
            <a:endParaRPr lang="en-US" dirty="0"/>
          </a:p>
        </p:txBody>
      </p:sp>
    </p:spTree>
    <p:extLst>
      <p:ext uri="{BB962C8B-B14F-4D97-AF65-F5344CB8AC3E}">
        <p14:creationId xmlns:p14="http://schemas.microsoft.com/office/powerpoint/2010/main" val="4208485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9DA893-6FF6-389F-9E8B-79DB9C2F7492}"/>
              </a:ext>
            </a:extLst>
          </p:cNvPr>
          <p:cNvSpPr>
            <a:spLocks noGrp="1"/>
          </p:cNvSpPr>
          <p:nvPr>
            <p:ph type="title"/>
          </p:nvPr>
        </p:nvSpPr>
        <p:spPr>
          <a:xfrm>
            <a:off x="838201" y="365125"/>
            <a:ext cx="5251316" cy="1807305"/>
          </a:xfrm>
        </p:spPr>
        <p:txBody>
          <a:bodyPr>
            <a:normAutofit/>
          </a:bodyPr>
          <a:lstStyle/>
          <a:p>
            <a:r>
              <a:rPr lang="en-GB" i="1" dirty="0">
                <a:ln w="0"/>
                <a:effectLst>
                  <a:outerShdw blurRad="38100" dist="19050" dir="2700000" algn="tl" rotWithShape="0">
                    <a:schemeClr val="dk1">
                      <a:alpha val="40000"/>
                    </a:schemeClr>
                  </a:outerShdw>
                </a:effectLst>
                <a:latin typeface="Aparajita" panose="02020603050405020304" pitchFamily="18" charset="0"/>
                <a:cs typeface="Aparajita" panose="02020603050405020304" pitchFamily="18" charset="0"/>
              </a:rPr>
              <a:t>Why I want to be an MSYP</a:t>
            </a:r>
            <a:endParaRPr lang="en-US" i="1" dirty="0">
              <a:latin typeface="Aparajita" panose="02020603050405020304" pitchFamily="18" charset="0"/>
              <a:cs typeface="Aparajita" panose="02020603050405020304" pitchFamily="18" charset="0"/>
            </a:endParaRPr>
          </a:p>
        </p:txBody>
      </p:sp>
      <p:sp>
        <p:nvSpPr>
          <p:cNvPr id="3" name="Content Placeholder 2">
            <a:extLst>
              <a:ext uri="{FF2B5EF4-FFF2-40B4-BE49-F238E27FC236}">
                <a16:creationId xmlns:a16="http://schemas.microsoft.com/office/drawing/2014/main" id="{AF7065C8-6972-1421-77D5-85BD42F0E4D1}"/>
              </a:ext>
            </a:extLst>
          </p:cNvPr>
          <p:cNvSpPr>
            <a:spLocks noGrp="1"/>
          </p:cNvSpPr>
          <p:nvPr>
            <p:ph idx="1"/>
          </p:nvPr>
        </p:nvSpPr>
        <p:spPr>
          <a:xfrm>
            <a:off x="838200" y="2333297"/>
            <a:ext cx="4619621" cy="3843666"/>
          </a:xfrm>
        </p:spPr>
        <p:txBody>
          <a:bodyPr>
            <a:normAutofit/>
          </a:bodyPr>
          <a:lstStyle/>
          <a:p>
            <a:r>
              <a:rPr lang="en-GB" sz="1400" b="1" dirty="0"/>
              <a:t>I want to be an MSYP because I’m driven to support young people in having a greater role in decision-making and making sure they feel heard and valued. Over the past few months, I’ve realised how important young people’s perspectives are and the difference we can make when given the opportunity to speak. I’m interested in hearing young people’s views on the issues they’re passionate about.</a:t>
            </a:r>
          </a:p>
          <a:p>
            <a:pPr marL="0" indent="0">
              <a:buNone/>
            </a:pPr>
            <a:r>
              <a:rPr lang="en-GB" sz="1400" b="1" dirty="0"/>
              <a:t>What motivates me </a:t>
            </a:r>
          </a:p>
          <a:p>
            <a:r>
              <a:rPr lang="en-GB" sz="1400" b="1" dirty="0"/>
              <a:t>I’m motivated in to encouraging young people to get involved with their community, i feel if young people come together to share perspective. I want young people to become more important especially when it comes to expressing themselves and emotions.</a:t>
            </a:r>
            <a:endParaRPr lang="en-GB" sz="1400" dirty="0"/>
          </a:p>
        </p:txBody>
      </p:sp>
      <p:pic>
        <p:nvPicPr>
          <p:cNvPr id="5" name="Picture 4">
            <a:extLst>
              <a:ext uri="{FF2B5EF4-FFF2-40B4-BE49-F238E27FC236}">
                <a16:creationId xmlns:a16="http://schemas.microsoft.com/office/drawing/2014/main" id="{04C1ECA4-2406-E90C-9779-B4ED169F42EB}"/>
              </a:ext>
            </a:extLst>
          </p:cNvPr>
          <p:cNvPicPr>
            <a:picLocks noChangeAspect="1"/>
          </p:cNvPicPr>
          <p:nvPr/>
        </p:nvPicPr>
        <p:blipFill>
          <a:blip r:embed="rId2">
            <a:extLst>
              <a:ext uri="{28A0092B-C50C-407E-A947-70E740481C1C}">
                <a14:useLocalDpi xmlns:a14="http://schemas.microsoft.com/office/drawing/2010/main" val="0"/>
              </a:ext>
            </a:extLst>
          </a:blip>
          <a:srcRect l="4131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395267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5B196A69-13B2-F2E0-0163-494D7CDBC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7" name="Text Placeholder 6">
            <a:extLst>
              <a:ext uri="{FF2B5EF4-FFF2-40B4-BE49-F238E27FC236}">
                <a16:creationId xmlns:a16="http://schemas.microsoft.com/office/drawing/2014/main" id="{A060F3E0-38AC-FDB2-DFCC-05A8CF91780F}"/>
              </a:ext>
            </a:extLst>
          </p:cNvPr>
          <p:cNvSpPr>
            <a:spLocks noGrp="1"/>
          </p:cNvSpPr>
          <p:nvPr>
            <p:ph type="body" idx="1"/>
          </p:nvPr>
        </p:nvSpPr>
        <p:spPr>
          <a:xfrm>
            <a:off x="839788" y="668337"/>
            <a:ext cx="5157787" cy="711486"/>
          </a:xfrm>
        </p:spPr>
        <p:txBody>
          <a:bodyPr>
            <a:normAutofit lnSpcReduction="10000"/>
          </a:bodyPr>
          <a:lstStyle/>
          <a:p>
            <a:r>
              <a:rPr lang="en-GB" i="1" dirty="0"/>
              <a:t>How I will consult a young person in my area</a:t>
            </a:r>
            <a:endParaRPr lang="en-US" i="1" dirty="0"/>
          </a:p>
        </p:txBody>
      </p:sp>
      <p:sp>
        <p:nvSpPr>
          <p:cNvPr id="8" name="Text Placeholder 7">
            <a:extLst>
              <a:ext uri="{FF2B5EF4-FFF2-40B4-BE49-F238E27FC236}">
                <a16:creationId xmlns:a16="http://schemas.microsoft.com/office/drawing/2014/main" id="{47FB7C6F-5E02-57CC-51B1-07FB98F0CD00}"/>
              </a:ext>
            </a:extLst>
          </p:cNvPr>
          <p:cNvSpPr>
            <a:spLocks noGrp="1"/>
          </p:cNvSpPr>
          <p:nvPr>
            <p:ph type="body" sz="quarter" idx="3"/>
          </p:nvPr>
        </p:nvSpPr>
        <p:spPr>
          <a:xfrm rot="10800000" flipV="1">
            <a:off x="6172200" y="350099"/>
            <a:ext cx="5183188" cy="711485"/>
          </a:xfrm>
        </p:spPr>
        <p:txBody>
          <a:bodyPr>
            <a:normAutofit lnSpcReduction="10000"/>
          </a:bodyPr>
          <a:lstStyle/>
          <a:p>
            <a:r>
              <a:rPr lang="en-GB" i="1" dirty="0"/>
              <a:t>Why you should vote for me</a:t>
            </a:r>
            <a:endParaRPr lang="en-US" i="1" dirty="0"/>
          </a:p>
        </p:txBody>
      </p:sp>
      <p:sp>
        <p:nvSpPr>
          <p:cNvPr id="6" name="Content Placeholder 5">
            <a:extLst>
              <a:ext uri="{FF2B5EF4-FFF2-40B4-BE49-F238E27FC236}">
                <a16:creationId xmlns:a16="http://schemas.microsoft.com/office/drawing/2014/main" id="{9457DFD9-BADB-AEEB-EF65-D7DD16516FA0}"/>
              </a:ext>
            </a:extLst>
          </p:cNvPr>
          <p:cNvSpPr>
            <a:spLocks noGrp="1"/>
          </p:cNvSpPr>
          <p:nvPr>
            <p:ph sz="quarter" idx="4"/>
          </p:nvPr>
        </p:nvSpPr>
        <p:spPr>
          <a:xfrm>
            <a:off x="6172200" y="1586705"/>
            <a:ext cx="5183188" cy="4805532"/>
          </a:xfrm>
        </p:spPr>
        <p:txBody>
          <a:bodyPr>
            <a:normAutofit fontScale="92500" lnSpcReduction="20000"/>
          </a:bodyPr>
          <a:lstStyle/>
          <a:p>
            <a:r>
              <a:rPr lang="en-GB" b="1" dirty="0"/>
              <a:t>You should vote for me because I am dedicated to listening to young people and making sure their voices are heard and represented. I want to look beyond my own opinions by understanding different perspectives and helping young people feel confident sharing theirs. I aim to create a safe and welcoming environment where everyone feels respected and encouraged to speak openly. Their concerns will be a priority for me as an MSYP, and I will encourage young people to get involved, work together and help create positive change.</a:t>
            </a:r>
            <a:endParaRPr lang="en-GB" dirty="0"/>
          </a:p>
          <a:p>
            <a:endParaRPr lang="en-US" dirty="0"/>
          </a:p>
        </p:txBody>
      </p:sp>
      <p:sp>
        <p:nvSpPr>
          <p:cNvPr id="12" name="Title 1">
            <a:extLst>
              <a:ext uri="{FF2B5EF4-FFF2-40B4-BE49-F238E27FC236}">
                <a16:creationId xmlns:a16="http://schemas.microsoft.com/office/drawing/2014/main" id="{869C18C3-F0D8-12D3-F5A3-A54A8F74A7A3}"/>
              </a:ext>
            </a:extLst>
          </p:cNvPr>
          <p:cNvSpPr>
            <a:spLocks noGrp="1"/>
          </p:cNvSpPr>
          <p:nvPr>
            <p:ph sz="half" idx="2"/>
          </p:nvPr>
        </p:nvSpPr>
        <p:spPr>
          <a:xfrm>
            <a:off x="836613" y="1585913"/>
            <a:ext cx="5157787" cy="4806950"/>
          </a:xfrm>
        </p:spPr>
        <p:txBody>
          <a:bodyPr>
            <a:normAutofit fontScale="92500" lnSpcReduction="20000"/>
          </a:bodyPr>
          <a:lstStyle/>
          <a:p>
            <a:r>
              <a:rPr lang="en-GB" b="1" dirty="0"/>
              <a:t>I will engage with young people by asking for their views and taking the time to understand their concerns, ideas and the changes they would like to see. I want every young person to feel valued and confident when sharing their opinions, while knowing that their voice can help create positive change. </a:t>
            </a:r>
          </a:p>
          <a:p>
            <a:r>
              <a:rPr lang="en-GB" b="1" dirty="0"/>
              <a:t>I would like to encourage young people to to be open with their experiences, opinions. I want every young person to know that their voices matter and are respected.</a:t>
            </a:r>
          </a:p>
          <a:p>
            <a:endParaRPr lang="en-US" dirty="0"/>
          </a:p>
        </p:txBody>
      </p:sp>
    </p:spTree>
    <p:extLst>
      <p:ext uri="{BB962C8B-B14F-4D97-AF65-F5344CB8AC3E}">
        <p14:creationId xmlns:p14="http://schemas.microsoft.com/office/powerpoint/2010/main" val="23114255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Your voice, My commitment </vt:lpstr>
      <vt:lpstr>Why I want to be an MSYP</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voice, My commitment </dc:title>
  <dc:creator>Kasey Downie</dc:creator>
  <cp:lastModifiedBy>Kasey Downie</cp:lastModifiedBy>
  <cp:revision>2</cp:revision>
  <dcterms:created xsi:type="dcterms:W3CDTF">2026-08-26T12:05:13Z</dcterms:created>
  <dcterms:modified xsi:type="dcterms:W3CDTF">2026-08-26T16:11:08Z</dcterms:modified>
</cp:coreProperties>
</file>