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14F4B0-A7D9-783C-BBBE-3AD89555E409}" v="843" dt="2026-09-22T23:14:29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n Davidson" userId="S::ed025adavidson23@glow.sch.uk::33680c6a-04ea-40a6-b2b4-fb964ee01302" providerId="AD" clId="Web-{3F14F4B0-A7D9-783C-BBBE-3AD89555E409}"/>
    <pc:docChg chg="addSld delSld modSld">
      <pc:chgData name="Aaron Davidson" userId="S::ed025adavidson23@glow.sch.uk::33680c6a-04ea-40a6-b2b4-fb964ee01302" providerId="AD" clId="Web-{3F14F4B0-A7D9-783C-BBBE-3AD89555E409}" dt="2026-09-22T23:14:29.362" v="837"/>
      <pc:docMkLst>
        <pc:docMk/>
      </pc:docMkLst>
      <pc:sldChg chg="modSp">
        <pc:chgData name="Aaron Davidson" userId="S::ed025adavidson23@glow.sch.uk::33680c6a-04ea-40a6-b2b4-fb964ee01302" providerId="AD" clId="Web-{3F14F4B0-A7D9-783C-BBBE-3AD89555E409}" dt="2026-09-22T23:04:17.449" v="56" actId="20577"/>
        <pc:sldMkLst>
          <pc:docMk/>
          <pc:sldMk cId="109857222" sldId="256"/>
        </pc:sldMkLst>
        <pc:spChg chg="mod">
          <ac:chgData name="Aaron Davidson" userId="S::ed025adavidson23@glow.sch.uk::33680c6a-04ea-40a6-b2b4-fb964ee01302" providerId="AD" clId="Web-{3F14F4B0-A7D9-783C-BBBE-3AD89555E409}" dt="2026-09-22T23:03:57.668" v="26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aron Davidson" userId="S::ed025adavidson23@glow.sch.uk::33680c6a-04ea-40a6-b2b4-fb964ee01302" providerId="AD" clId="Web-{3F14F4B0-A7D9-783C-BBBE-3AD89555E409}" dt="2026-09-22T23:04:17.449" v="56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new">
        <pc:chgData name="Aaron Davidson" userId="S::ed025adavidson23@glow.sch.uk::33680c6a-04ea-40a6-b2b4-fb964ee01302" providerId="AD" clId="Web-{3F14F4B0-A7D9-783C-BBBE-3AD89555E409}" dt="2026-09-22T23:09:13.468" v="767" actId="20577"/>
        <pc:sldMkLst>
          <pc:docMk/>
          <pc:sldMk cId="2673828662" sldId="257"/>
        </pc:sldMkLst>
        <pc:spChg chg="mod">
          <ac:chgData name="Aaron Davidson" userId="S::ed025adavidson23@glow.sch.uk::33680c6a-04ea-40a6-b2b4-fb964ee01302" providerId="AD" clId="Web-{3F14F4B0-A7D9-783C-BBBE-3AD89555E409}" dt="2026-09-22T23:04:27.918" v="76" actId="20577"/>
          <ac:spMkLst>
            <pc:docMk/>
            <pc:sldMk cId="2673828662" sldId="257"/>
            <ac:spMk id="2" creationId="{6F8E9498-0205-F309-65F7-F3B6BE587ED5}"/>
          </ac:spMkLst>
        </pc:spChg>
        <pc:spChg chg="mod">
          <ac:chgData name="Aaron Davidson" userId="S::ed025adavidson23@glow.sch.uk::33680c6a-04ea-40a6-b2b4-fb964ee01302" providerId="AD" clId="Web-{3F14F4B0-A7D9-783C-BBBE-3AD89555E409}" dt="2026-09-22T23:09:13.468" v="767" actId="20577"/>
          <ac:spMkLst>
            <pc:docMk/>
            <pc:sldMk cId="2673828662" sldId="257"/>
            <ac:spMk id="3" creationId="{00E32E65-2F69-552E-4BBA-064EE59951AF}"/>
          </ac:spMkLst>
        </pc:spChg>
      </pc:sldChg>
      <pc:sldChg chg="modSp new">
        <pc:chgData name="Aaron Davidson" userId="S::ed025adavidson23@glow.sch.uk::33680c6a-04ea-40a6-b2b4-fb964ee01302" providerId="AD" clId="Web-{3F14F4B0-A7D9-783C-BBBE-3AD89555E409}" dt="2026-09-22T23:08:27.671" v="634" actId="20577"/>
        <pc:sldMkLst>
          <pc:docMk/>
          <pc:sldMk cId="2141878501" sldId="258"/>
        </pc:sldMkLst>
        <pc:spChg chg="mod">
          <ac:chgData name="Aaron Davidson" userId="S::ed025adavidson23@glow.sch.uk::33680c6a-04ea-40a6-b2b4-fb964ee01302" providerId="AD" clId="Web-{3F14F4B0-A7D9-783C-BBBE-3AD89555E409}" dt="2026-09-22T23:07:15.061" v="443" actId="20577"/>
          <ac:spMkLst>
            <pc:docMk/>
            <pc:sldMk cId="2141878501" sldId="258"/>
            <ac:spMk id="2" creationId="{FAB1B62E-E33C-9632-E89C-C1237DFD296C}"/>
          </ac:spMkLst>
        </pc:spChg>
        <pc:spChg chg="mod">
          <ac:chgData name="Aaron Davidson" userId="S::ed025adavidson23@glow.sch.uk::33680c6a-04ea-40a6-b2b4-fb964ee01302" providerId="AD" clId="Web-{3F14F4B0-A7D9-783C-BBBE-3AD89555E409}" dt="2026-09-22T23:08:27.671" v="634" actId="20577"/>
          <ac:spMkLst>
            <pc:docMk/>
            <pc:sldMk cId="2141878501" sldId="258"/>
            <ac:spMk id="3" creationId="{75CD6B8E-774C-3CB5-1C86-B5F548E30D68}"/>
          </ac:spMkLst>
        </pc:spChg>
      </pc:sldChg>
      <pc:sldChg chg="delSp modSp new del">
        <pc:chgData name="Aaron Davidson" userId="S::ed025adavidson23@glow.sch.uk::33680c6a-04ea-40a6-b2b4-fb964ee01302" providerId="AD" clId="Web-{3F14F4B0-A7D9-783C-BBBE-3AD89555E409}" dt="2026-09-22T23:14:29.362" v="837"/>
        <pc:sldMkLst>
          <pc:docMk/>
          <pc:sldMk cId="2485791357" sldId="259"/>
        </pc:sldMkLst>
        <pc:spChg chg="mod">
          <ac:chgData name="Aaron Davidson" userId="S::ed025adavidson23@glow.sch.uk::33680c6a-04ea-40a6-b2b4-fb964ee01302" providerId="AD" clId="Web-{3F14F4B0-A7D9-783C-BBBE-3AD89555E409}" dt="2026-09-22T23:14:04.627" v="835" actId="20577"/>
          <ac:spMkLst>
            <pc:docMk/>
            <pc:sldMk cId="2485791357" sldId="259"/>
            <ac:spMk id="2" creationId="{90AF3088-C21A-0161-EB25-5204580F9F93}"/>
          </ac:spMkLst>
        </pc:spChg>
        <pc:spChg chg="del">
          <ac:chgData name="Aaron Davidson" userId="S::ed025adavidson23@glow.sch.uk::33680c6a-04ea-40a6-b2b4-fb964ee01302" providerId="AD" clId="Web-{3F14F4B0-A7D9-783C-BBBE-3AD89555E409}" dt="2026-09-22T23:14:22.440" v="836"/>
          <ac:spMkLst>
            <pc:docMk/>
            <pc:sldMk cId="2485791357" sldId="259"/>
            <ac:spMk id="3" creationId="{69C64281-42AC-DE1D-9E2D-AE7FB54077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Scottish Youth Parliament.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Aaron Davidson</a:t>
            </a:r>
          </a:p>
          <a:p>
            <a:r>
              <a:rPr lang="en-GB"/>
              <a:t>East Dunbartonshire.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E9498-0205-F309-65F7-F3B6BE58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 want To Achieve.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32E65-2F69-552E-4BBA-064EE5995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I want to help lower uniform costs to help less </a:t>
            </a:r>
            <a:r>
              <a:rPr lang="en-GB" err="1"/>
              <a:t>privledged</a:t>
            </a:r>
            <a:r>
              <a:rPr lang="en-GB"/>
              <a:t> families cut costs on uniform to focus on what really matters</a:t>
            </a:r>
            <a:endParaRPr lang="en-US"/>
          </a:p>
          <a:p>
            <a:r>
              <a:rPr lang="en-GB"/>
              <a:t>I want to add a choice of a free school meal to every lunchtime so your not stuck eating something you do not like or have an intolerance to.</a:t>
            </a:r>
          </a:p>
          <a:p>
            <a:r>
              <a:rPr lang="en-GB"/>
              <a:t>I want to break the social inequalities of schools and make sure everyone has the right to learn no matter who you are.</a:t>
            </a:r>
          </a:p>
          <a:p>
            <a:r>
              <a:rPr lang="en-GB"/>
              <a:t>I want to cut costs of school supplies such as notebooks, pencils, pens, rubbers </a:t>
            </a:r>
            <a:r>
              <a:rPr lang="en-GB" err="1"/>
              <a:t>ect</a:t>
            </a:r>
            <a:r>
              <a:rPr lang="en-GB"/>
              <a:t>... by allowing the school to provide extras of these for people with less money.</a:t>
            </a:r>
          </a:p>
        </p:txBody>
      </p:sp>
    </p:spTree>
    <p:extLst>
      <p:ext uri="{BB962C8B-B14F-4D97-AF65-F5344CB8AC3E}">
        <p14:creationId xmlns:p14="http://schemas.microsoft.com/office/powerpoint/2010/main" val="267382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1B62E-E33C-9632-E89C-C1237DFD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Will I Achieve This.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D6B8E-774C-3CB5-1C86-B5F548E30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I will go out and campaign for your votes, then I will ask for your ideas and what you think should be changed about my our constituency, then I try and bring these ideas to parliament and see what I can do to help you and make our constituency a better place </a:t>
            </a:r>
          </a:p>
        </p:txBody>
      </p:sp>
    </p:spTree>
    <p:extLst>
      <p:ext uri="{BB962C8B-B14F-4D97-AF65-F5344CB8AC3E}">
        <p14:creationId xmlns:p14="http://schemas.microsoft.com/office/powerpoint/2010/main" val="2141878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Scottish Youth Parliament.</vt:lpstr>
      <vt:lpstr>What I want To Achieve.</vt:lpstr>
      <vt:lpstr>How Will I Achieve This.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2026-09-22T23:03:08Z</dcterms:created>
  <dcterms:modified xsi:type="dcterms:W3CDTF">2026-09-22T23:14:51Z</dcterms:modified>
</cp:coreProperties>
</file>