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57971-F311-4548-8C33-1B3E2EF3F74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C7A24-D98C-7F4D-8E14-B1574503B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556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C7A24-D98C-7F4D-8E14-B1574503BA9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258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560BB-B5B5-07F3-55A5-12F5B5F8B7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F4250B-CC63-8EE5-7FC2-13F11404C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11038-8A26-C64D-0B00-4FA6E8346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0A91-2C35-A84F-AE1E-881AAB613EDC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9841B-EF62-54A6-81D7-04CE19E3D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A107C2-7039-144D-36A6-52FA2B0EF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7835-A91C-2D41-A778-3D1FED64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059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FFFA-1C61-C8CC-B328-A1D4D027B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C3744-0FFD-B595-9835-0E1C143FD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62422-5DD7-BD29-3261-275BC674C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0A91-2C35-A84F-AE1E-881AAB613EDC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1956F-E311-6449-47BB-C81A2D294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4B7AE-3278-5E53-B01C-6047FFEF7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7835-A91C-2D41-A778-3D1FED64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115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75C35-8788-EB7D-3579-477131871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0C3232-705B-E502-5509-566928A65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C0A333-75BC-1E1A-AF84-A1CC2B04D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0A91-2C35-A84F-AE1E-881AAB613EDC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2BAEF-D746-BAA5-3E51-16EE7CB5A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61293-0F07-7071-A9C6-34390DE03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7835-A91C-2D41-A778-3D1FED64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032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ED551-3D7B-2490-6E64-0F2F10310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E1283-845A-EC5D-1AFE-74A844B5EB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3B17E5-8063-5118-8796-8A8EEBD9C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78D061-CB3A-D34D-DC14-8E6A6F77D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0A91-2C35-A84F-AE1E-881AAB613EDC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C19BB4-BBF8-1489-5F40-3FF940002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0F8A84-3F41-BE4D-B1A7-2E1F3B6C6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7835-A91C-2D41-A778-3D1FED64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705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06AE3-035C-7E4E-7E2A-4A8B1F790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A2D9E9-F474-DA74-AECD-D319F2F28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6716FB-AEB3-2F73-BEAA-A177B5E4F3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956BD-EB55-9A70-D39C-BDEFA7EF10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1E8168-4125-327A-D032-444ADA0F94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6E879C-BDCF-F6AC-CD39-92BE1DFAB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0A91-2C35-A84F-AE1E-881AAB613EDC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9861B2-928C-7B4F-5B38-61E20555C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B8F580-61FE-1E5B-1581-4E7BCA9F7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7835-A91C-2D41-A778-3D1FED64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416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B2E2B-60CD-8411-1F7E-76B43A4F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D0E687-91D4-7C18-709A-0FFF970EB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0A91-2C35-A84F-AE1E-881AAB613EDC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B29884-6064-9FE3-095F-9512BFC0F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2FAFE5-42D4-C3DA-9063-430C16B9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7835-A91C-2D41-A778-3D1FED64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37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E74A5F-D439-E282-F835-D10E9EB11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0A91-2C35-A84F-AE1E-881AAB613EDC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A46C1C-82E5-3CC3-4A9A-7F6C209B1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717B70-CED4-735F-9806-95A86C5F9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7835-A91C-2D41-A778-3D1FED64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90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782E1-EFC7-0F03-AA87-F186C95A1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4FC03-C2F5-43A9-F1E1-AC99918FC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CBBE2B-98C3-6BD3-AF92-CB16A8187D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1485C5-06FD-CBB9-C1C6-C31C7938D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0A91-2C35-A84F-AE1E-881AAB613EDC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469C8-B241-09EF-4818-E49AC9923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496B5E-A6FA-DB77-C1AF-1CF45F0B8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7835-A91C-2D41-A778-3D1FED64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774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0AF23-4292-0D0E-1DFD-F3AF9CABD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E05854-A023-2593-1BCE-0C4A1547C7D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D2A3E-D67E-9E6E-1A2C-D034DC72E3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191ECA-EC3A-B887-EC8F-EFD0D87DA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0A91-2C35-A84F-AE1E-881AAB613EDC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2C337D-F4E5-2AA1-692E-895497B4F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A60869-987D-CC40-E66B-3953E43DD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7835-A91C-2D41-A778-3D1FED64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959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498C6-D538-220C-3826-2F798CF76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D95E50-B5A3-2539-A571-6DA9EB4E5F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D1E89-FD27-82A1-3D5B-8FEA925B9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0A91-2C35-A84F-AE1E-881AAB613EDC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1CC2F-3226-00FF-3A85-609343AE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2CF196-8F96-B53A-D100-EBA790266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7835-A91C-2D41-A778-3D1FED64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0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C01427-688C-EE53-E68C-14E5F88666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06E6ED-2280-7F80-6638-63492A62B7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0F526-16B3-2FF2-61EF-F1AC81709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10A91-2C35-A84F-AE1E-881AAB613EDC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38AF8-FD02-E74C-2B46-3F63E2885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9148B-6827-6792-EEA2-3BB4BEECA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97835-A91C-2D41-A778-3D1FED64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822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D07966-C2F4-37BA-F0FD-41DE97086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22EF37-E517-87D5-EA83-AE0A20E18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0CA4C-949F-5F38-B97A-A2832ADDB1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B10A91-2C35-A84F-AE1E-881AAB613EDC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2DF92-6619-A458-F716-8603631868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6DADE-A8BF-821C-E253-B79DD7689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997835-A91C-2D41-A778-3D1FED64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779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86974-5914-AC0A-A8CF-8EC8A8D668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62A0AA-6F06-30D9-62FD-EDE177DD11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07866E-5AEB-16D8-7436-C17AD8208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240" y="-70338"/>
            <a:ext cx="12600479" cy="716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386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386F0-DE8E-FD4E-18C4-CC795C447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8D03D15-2403-9FBB-45E6-0BBCD03AF0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4754"/>
            <a:ext cx="12355183" cy="698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555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C3CF1-5BD9-502C-70C7-3512FC1D9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E98D12E-D20B-5043-22F0-FDE28A5641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592" y="-64754"/>
            <a:ext cx="12355183" cy="698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273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Elsie Ong</dc:creator>
  <cp:lastModifiedBy>Elsie Ong</cp:lastModifiedBy>
  <cp:revision>2</cp:revision>
  <dcterms:created xsi:type="dcterms:W3CDTF">2026-10-01T18:23:53Z</dcterms:created>
  <dcterms:modified xsi:type="dcterms:W3CDTF">2026-10-01T18:31:42Z</dcterms:modified>
</cp:coreProperties>
</file>