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744B-7F83-0742-9057-4B8D031D57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54A38-F4B0-CDA7-FA67-7E85622A85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524E2-7B57-B7CF-94DD-E80179B26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05DDA-A091-AA52-9EAD-1B8C61EE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364BE-0C91-B08F-02A9-FE39A6990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0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8D28B-1DBD-83D9-43BE-BEDF4427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ABFF0-3DF4-C12B-2D68-79D7C4EE7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12BE0-0E19-9D28-1578-527292616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25482-4ED2-FEA2-61AD-4B79C4053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3CCEF-516C-56DB-7B4C-B60E5684A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617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9F518-57F0-3CA2-55A5-CABD8CFF0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A1780-E17C-29BB-FBE2-AB9A1AF58C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BF4239-8387-F592-7892-F97053C89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6337C-E119-AF95-D2A8-D961B51B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FB738B-9926-EBCE-ADE6-6D4A65FF7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89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B0E2D-77B2-60ED-88E8-3666112E6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B813C-1CB1-53DC-1960-CA35F391C4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CCFEC7-2662-F445-BB43-EC8E258667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4A539-66CD-37CF-009F-42B735AFA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877260-AAF1-0011-B06D-B66F6FD1F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CF561D-B055-708A-C069-714FDCBB4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53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E4F02-68F2-671D-A200-9EAB69C28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61EBCD-AB30-DB7B-E62E-32DBE7624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1BE0A3-98EA-18AA-CBA1-ECCDEF074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E262F5-7B2D-15E0-3E31-E91A376CA1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AE8678-37F3-648E-197D-95A771073E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6DD8D8-C705-F862-E517-4A148925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8AFA7C-0496-C436-09C6-F9E897E5B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29AD13-20D4-C9CA-3CA7-82333BC77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81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3F8AA-ED99-81B3-64CB-FB647CE09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EAB930-3DCB-D5AE-7FE5-7E6A51A92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F95B5E-2F3C-1272-7169-5A223A667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A816D2-B29C-2056-3F85-ACE48EDAC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29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86ACC3-FECE-574A-C182-EE788D879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C90B1A-CE21-8B70-628F-B59FA7A42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88F770-48EE-F2BB-0341-999439424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752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5A2DC-8E0B-1826-079C-2CDDCC2AA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CFCE7A-0004-3CE3-4489-E14F1E78E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4E3920-B2BF-2140-D09E-CBF0FD87B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1D205-AE29-FDB5-0F09-99A4AD186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D1198-5E0F-C801-0269-0E68B5B28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80D06F-9E92-4FBA-D50E-81AD568A7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86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1A0D-7CA2-39A1-2333-D38DF492E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79DCF7-011D-F3F1-38ED-3F71D48EC8F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1E0269-799D-2C66-6E22-429B72473F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B6616B-5496-4B94-B213-4FDE38A15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8C8A7-4C27-D4AF-65AC-6F7025AA2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4BF434-C5A5-7BFD-9552-26779909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3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A7F6C-E7C2-8F3B-D01A-8119BFF24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3CF2A2-6D66-C361-84C4-469EF56697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6562C-324A-064C-5960-89B1A9420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676B1-D841-BB06-6DEE-C2E4A5F2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EA6ED-0C77-688E-43FA-A94F0E452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05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8A6DF7F-6426-CFC3-C4F4-A47866E260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28EF48-5413-1B13-6502-CF469A1FB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904679-5C2F-7CF2-C47F-16F1C1643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C5CFF-20AE-A477-9A7D-81D4DF0A7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5E5719-C4F8-C561-22CC-88B7E2A1F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18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6A7D59-9A7E-0AB0-2988-944144D96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3BD18-D22F-C8E2-655A-8FE64717E3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204FAB-1081-B4EC-EB35-041AD37BD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64749-9ED9-6347-BE59-11670CD9FBB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7CDB1-CF8B-0D15-2094-488A6A35C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49769-225B-75D8-09F8-ECACD8D4C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4D2EF-BD11-814D-B7EC-0EB16F2A8E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3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BBC83F-EDB6-B938-13F9-84284A58DB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en-GB"/>
              <a:t>Adam Jihani for MSYP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7D3215-45D4-6FD9-6DFE-8901B2014A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en-GB"/>
              <a:t>Your voice. Your future. Your say. </a:t>
            </a:r>
            <a:endParaRPr lang="en-US" dirty="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FDD80-D849-D0F4-2805-D3FE74ACDA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225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F2D6D-9E00-C0C8-34EE-1D9394C1D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 introduction of who I 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3849E8-2EC8-DE6F-1991-92E37F4EC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b="1" dirty="0"/>
          </a:p>
          <a:p>
            <a:r>
              <a:rPr lang="en-US" dirty="0"/>
              <a:t>👋 ABOUT ME</a:t>
            </a:r>
          </a:p>
          <a:p>
            <a:r>
              <a:rPr lang="en-US" dirty="0"/>
              <a:t>My name is Adam </a:t>
            </a:r>
            <a:r>
              <a:rPr lang="en-US" dirty="0" err="1"/>
              <a:t>Jihani</a:t>
            </a:r>
            <a:endParaRPr lang="en-US" dirty="0"/>
          </a:p>
          <a:p>
            <a:r>
              <a:rPr lang="en-US" dirty="0"/>
              <a:t>Outside of school, I enjoy:</a:t>
            </a:r>
            <a:br>
              <a:rPr lang="en-US" dirty="0"/>
            </a:br>
            <a:r>
              <a:rPr lang="en-US" dirty="0"/>
              <a:t>🏋️ Going to the gym</a:t>
            </a:r>
            <a:br>
              <a:rPr lang="en-US" dirty="0"/>
            </a:br>
            <a:r>
              <a:rPr lang="en-US" dirty="0"/>
              <a:t>🏊 Going swimming</a:t>
            </a:r>
            <a:br>
              <a:rPr lang="en-US" dirty="0"/>
            </a:br>
            <a:r>
              <a:rPr lang="en-US" dirty="0"/>
              <a:t>🚲 Going on bike rides</a:t>
            </a:r>
          </a:p>
          <a:p>
            <a:r>
              <a:rPr lang="en-US" dirty="0"/>
              <a:t>I want to become an MSYP because I want to listen to young people, understand the issues that matter to them and make sure their voices are heard.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29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57B65-CCE8-C5BC-C405-A8ED8F923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priorities 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01E9CB-EA4E-20D1-2E36-D12E71213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🏛️ My Priorities</a:t>
            </a:r>
          </a:p>
          <a:p>
            <a:r>
              <a:rPr lang="en-US" dirty="0"/>
              <a:t>As an MSYP, my main priorities are </a:t>
            </a:r>
            <a:r>
              <a:rPr lang="en-US" b="1" dirty="0"/>
              <a:t>Rights, Education and Justice</a:t>
            </a:r>
            <a:r>
              <a:rPr lang="en-US" dirty="0"/>
              <a:t>. </a:t>
            </a:r>
          </a:p>
          <a:p>
            <a:r>
              <a:rPr lang="en-US" dirty="0"/>
              <a:t>⚖️ </a:t>
            </a:r>
            <a:r>
              <a:rPr lang="en-US" b="1" dirty="0"/>
              <a:t>Rights</a:t>
            </a:r>
            <a:r>
              <a:rPr lang="en-US" dirty="0"/>
              <a:t> – Making sure young people understand and can stand up for their rights. </a:t>
            </a:r>
          </a:p>
          <a:p>
            <a:r>
              <a:rPr lang="en-US" dirty="0"/>
              <a:t>📚 </a:t>
            </a:r>
            <a:r>
              <a:rPr lang="en-US" b="1" dirty="0"/>
              <a:t>Education</a:t>
            </a:r>
            <a:r>
              <a:rPr lang="en-US" dirty="0"/>
              <a:t> – Supporting better opportunities, fairness and a stronger voice for young people in education. </a:t>
            </a:r>
          </a:p>
          <a:p>
            <a:r>
              <a:rPr lang="en-US" dirty="0"/>
              <a:t>🧑‍⚖️ </a:t>
            </a:r>
            <a:r>
              <a:rPr lang="en-US" b="1" dirty="0"/>
              <a:t>Justice</a:t>
            </a:r>
            <a:r>
              <a:rPr lang="en-US" dirty="0"/>
              <a:t> – Making sure young people are treated fairly and have a voice when decisions are made that affect them.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2fae2e97-89d0-49dd-b452-8a1de501ce28}" enabled="1" method="Privileged" siteId="{f8f576a2-ede5-4764-97e6-ddd50e694cc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</Words>
  <Application>Microsoft Office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Adam Jihani for MSYP</vt:lpstr>
      <vt:lpstr>An introduction of who I am</vt:lpstr>
      <vt:lpstr>My priorities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Adam Jihani for MSYP</dc:title>
  <dc:creator>Adam Jihani</dc:creator>
  <cp:lastModifiedBy>Amy O'Donnell</cp:lastModifiedBy>
  <cp:revision>4</cp:revision>
  <dcterms:created xsi:type="dcterms:W3CDTF">2026-09-22T19:34:52Z</dcterms:created>
  <dcterms:modified xsi:type="dcterms:W3CDTF">2026-10-06T11:20:21Z</dcterms:modified>
</cp:coreProperties>
</file>