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7C75A0-9D37-463C-BB87-8B6DBC2389D8}" v="126" dt="2026-09-30T19:11:39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255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EF4BF-97F6-46D5-B274-BA7671490AB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9E62E-D742-4537-939B-DF4C14BC79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292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A97A-246D-D91B-5600-3E2A90C7AC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254421-3615-5E16-9B5D-2354FE9EBD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3A50B-1195-39EF-063B-22F438D1E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6D7F5-4177-8056-51E6-0A8FB2BB6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888FC-7086-12CF-A4F0-A2A31EE6D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16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A5B4A-0ECA-D723-DBBA-4F201013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24E24-F5C7-3DD7-1D2B-616BA556B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7FD7-E6C0-BBF4-3B96-45423070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81B99-DD9C-2810-C6BB-3BB8B402C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265CE-5C8A-8503-6539-56BEEE4C1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984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A6E7B-4DA1-BADC-2F90-B22E96587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0DF3F-A15E-963C-9F92-91B04C194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0462B-E6E8-C764-8A64-BE84517A8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A1145-8E59-A933-B163-8AAA8332E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A7009-34C9-074C-7047-52F11E11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857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24202-EF9E-3573-6F7E-B72818863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FA728-8B41-C844-23C5-78D3CFB19F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B97325-114D-96D5-B3C2-15E073A667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0E753-9791-EC3C-EC5C-4E0F3021D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F5FC8-40D6-FF0A-DC6F-EBED68A08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E68B8-2341-B39B-B09A-69DC44CA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159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0A6B3-99DA-BA81-38AC-6E842C9A9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0A6F4D-40F0-A719-9575-72841EC1F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2E253-9367-ABEB-8B04-E0FAD7690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ACE498-8254-37F5-59D6-0CE699F891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73CC6-2398-FA8F-FBA9-3C2687BA9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9DCCE-869E-268E-3FA6-3DE6FA26C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0437A4-C564-7984-197A-88A2438D2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9FE423-0E7F-9728-53A3-90985D778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816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0A1F-3159-0DDC-FFEB-EC3810B4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7C80B-EC34-D281-67B2-603DD4E9A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F06991-03EA-9E35-335A-A831D42A3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F109AD-0030-B21E-E73B-A95D70121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867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BC783C-42C1-B94E-4C6D-162E1FC4A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B2413B-A37C-43F9-09C8-D1E069DDA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42943-4079-8197-4E01-66CFC2F1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53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52DBA-8B75-F343-08B6-D1501DD20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2DE8E-0446-E50A-9E5F-B41027F90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80386-94C0-37D8-DDD1-87D8DF5EE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A59538-5ACC-7B8C-BD2B-EC389BD52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9C431-E1A5-0B6F-7638-E30A863E8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01389-68C3-B978-C35A-5A8EEBBCA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43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DAF6-8995-75EE-2CB0-87FEE7298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1DD182-66D4-625E-B79D-96B2EF464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3035E-4CD5-8703-E244-DD01D6CA3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EC3AA-7177-D117-F5B2-9E7250E3E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8EB9C-367A-F78C-B937-5FD8E2E19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3FF50-7C6F-CFA9-2F7D-044E3D14D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412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174E7-01B0-4BCA-B5B1-886F4FA73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206DCF-CAE8-3C77-7354-21D0C0380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28E65-55ED-2474-96D7-33092A08A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B41ED-5D86-D3DA-B21C-E94ECA86E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47A3F-A7AC-67AF-4159-81F05B956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34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A76CA6-0B71-7310-5070-D7F1BBB86D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0BDDB-6E04-72AF-16E2-3AED08008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483F2-524C-5DF6-4D42-772A56C35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36428-28D7-431D-3D0C-D2ECEA3F4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B299D-7E0A-226A-0346-A25285910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536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D1DC5D-C432-E4B3-9B45-3D7BB9A77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D6D15-2781-0E8B-3557-455EEA003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95462-7D9A-BBDB-73B7-F84441246B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F98B5A-039C-4148-A9CD-EE928EAC25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493F5-0B55-95BB-C367-02D2039C1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0144F-9828-FCBF-DE4D-782741631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1CCF57-1EF5-4959-8690-F8E632D259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78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434BB-AFB0-2681-454B-4ECAE4636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 want to become a MSYP: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6B66BA-E72D-351D-835B-83792D99A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626" y="112537"/>
            <a:ext cx="3156302" cy="31563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02A530-46F6-2061-E471-5A0CBEFD8E3F}"/>
              </a:ext>
            </a:extLst>
          </p:cNvPr>
          <p:cNvSpPr txBox="1"/>
          <p:nvPr/>
        </p:nvSpPr>
        <p:spPr>
          <a:xfrm>
            <a:off x="665018" y="1182231"/>
            <a:ext cx="73671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I’ll be in a position where I can help fix the issues Scotland faces.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  It will put me in a position to represent Dundee’s youth.</a:t>
            </a:r>
          </a:p>
          <a:p>
            <a:endParaRPr lang="en-GB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D2A16E-54F9-987B-0366-E4708AE8BF37}"/>
              </a:ext>
            </a:extLst>
          </p:cNvPr>
          <p:cNvSpPr txBox="1"/>
          <p:nvPr/>
        </p:nvSpPr>
        <p:spPr>
          <a:xfrm>
            <a:off x="665017" y="2761513"/>
            <a:ext cx="79906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How I will consult and represent Dundee’s young people: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49CD14-F3ED-06AB-F7C1-E211C8A96BB7}"/>
              </a:ext>
            </a:extLst>
          </p:cNvPr>
          <p:cNvSpPr txBox="1"/>
          <p:nvPr/>
        </p:nvSpPr>
        <p:spPr>
          <a:xfrm>
            <a:off x="665017" y="4177285"/>
            <a:ext cx="1086196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 will use social media websites such as YouTube to allow young Dundonians to directly tell me what problems they face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There will be QR codes on my campaign posters linked to my email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In SYP event I will mention any valid issue which has been brought to my attention.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49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F95E4-6EF4-9427-DE7B-9D876BA1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My issue choices: The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7E361-6BEA-B452-41EB-B2F896007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07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 net zero Scotland will mean a cleaner environment for future generations, here’s what I would do if I become a MSYP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18A9D6-84AB-300C-78AE-BE80F4F3D134}"/>
              </a:ext>
            </a:extLst>
          </p:cNvPr>
          <p:cNvSpPr txBox="1"/>
          <p:nvPr/>
        </p:nvSpPr>
        <p:spPr>
          <a:xfrm>
            <a:off x="838200" y="2867746"/>
            <a:ext cx="92063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Utilise the position to promote nuclear power for a clean and efficient source of energy, with no air pollution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Spread awareness about global warming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Discuss with the SYP about generative AI data centres and their negative impact on local communities</a:t>
            </a:r>
          </a:p>
        </p:txBody>
      </p:sp>
    </p:spTree>
    <p:extLst>
      <p:ext uri="{BB962C8B-B14F-4D97-AF65-F5344CB8AC3E}">
        <p14:creationId xmlns:p14="http://schemas.microsoft.com/office/powerpoint/2010/main" val="3864149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0DC3A-2076-A54D-BCE7-026E7D15F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My issue choices: Child safety laws and unemployment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4F4ED-2668-33B6-D997-2FE25789C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9950"/>
            <a:ext cx="10515600" cy="95541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Youth unemployment is becoming a problem in Scotland, to try and combat this I will: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FCEA1B-332D-83E8-466A-3622841C2F4D}"/>
              </a:ext>
            </a:extLst>
          </p:cNvPr>
          <p:cNvSpPr txBox="1"/>
          <p:nvPr/>
        </p:nvSpPr>
        <p:spPr>
          <a:xfrm>
            <a:off x="838199" y="2705362"/>
            <a:ext cx="9869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Have talks with the SYP about the issue and brainstorm solutions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Join any campaigns which are related to youth unemployment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CED7AA-64FE-7B86-312B-4B190AAFA799}"/>
              </a:ext>
            </a:extLst>
          </p:cNvPr>
          <p:cNvSpPr txBox="1"/>
          <p:nvPr/>
        </p:nvSpPr>
        <p:spPr>
          <a:xfrm>
            <a:off x="838199" y="3544090"/>
            <a:ext cx="103610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Child safety laws have proven to be easily bypass-able and are therefore ineffective. I will oppose them in the SYP.</a:t>
            </a:r>
          </a:p>
        </p:txBody>
      </p:sp>
    </p:spTree>
    <p:extLst>
      <p:ext uri="{BB962C8B-B14F-4D97-AF65-F5344CB8AC3E}">
        <p14:creationId xmlns:p14="http://schemas.microsoft.com/office/powerpoint/2010/main" val="1040071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235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Why I want to become a MSYP:</vt:lpstr>
      <vt:lpstr>My issue choices: The environment</vt:lpstr>
      <vt:lpstr>My issue choices: Child safety laws and unemployment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Jones</dc:creator>
  <cp:lastModifiedBy>Martin Jones</cp:lastModifiedBy>
  <cp:revision>2</cp:revision>
  <dcterms:created xsi:type="dcterms:W3CDTF">2026-09-26T13:58:31Z</dcterms:created>
  <dcterms:modified xsi:type="dcterms:W3CDTF">2026-09-30T19:20:49Z</dcterms:modified>
</cp:coreProperties>
</file>