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Lst>
  <p:sldSz cy="5143500" cx="9144000"/>
  <p:notesSz cx="6858000" cy="9144000"/>
  <p:embeddedFontLst>
    <p:embeddedFont>
      <p:font typeface="Source Code Pro"/>
      <p:regular r:id="rId9"/>
      <p:bold r:id="rId10"/>
      <p:italic r:id="rId11"/>
      <p:boldItalic r:id="rId12"/>
    </p:embeddedFont>
    <p:embeddedFont>
      <p:font typeface="Oswald"/>
      <p:regular r:id="rId13"/>
      <p:bold r:id="rId1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SourceCodePro-italic.fntdata"/><Relationship Id="rId10" Type="http://schemas.openxmlformats.org/officeDocument/2006/relationships/font" Target="fonts/SourceCodePro-bold.fntdata"/><Relationship Id="rId13" Type="http://schemas.openxmlformats.org/officeDocument/2006/relationships/font" Target="fonts/Oswald-regular.fntdata"/><Relationship Id="rId12" Type="http://schemas.openxmlformats.org/officeDocument/2006/relationships/font" Target="fonts/SourceCodePro-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SourceCodePro-regular.fntdata"/><Relationship Id="rId14" Type="http://schemas.openxmlformats.org/officeDocument/2006/relationships/font" Target="fonts/Oswald-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5b3b6158353a684e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5b3b6158353a684e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2eaca1a62eef007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2eaca1a62eef007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1cda56c234bb233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1cda56c234bb233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rot="10800000">
            <a:off x="4226100" y="2933550"/>
            <a:ext cx="691800" cy="388500"/>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25" y="0"/>
            <a:ext cx="9144000" cy="312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411175" y="644300"/>
            <a:ext cx="8282400" cy="21090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6000"/>
              <a:buNone/>
              <a:defRPr sz="6000">
                <a:solidFill>
                  <a:schemeClr val="lt1"/>
                </a:solidFill>
              </a:defRPr>
            </a:lvl1pPr>
            <a:lvl2pPr lvl="1" algn="ctr">
              <a:spcBef>
                <a:spcPts val="0"/>
              </a:spcBef>
              <a:spcAft>
                <a:spcPts val="0"/>
              </a:spcAft>
              <a:buClr>
                <a:schemeClr val="lt1"/>
              </a:buClr>
              <a:buSzPts val="6000"/>
              <a:buNone/>
              <a:defRPr sz="6000">
                <a:solidFill>
                  <a:schemeClr val="lt1"/>
                </a:solidFill>
              </a:defRPr>
            </a:lvl2pPr>
            <a:lvl3pPr lvl="2" algn="ctr">
              <a:spcBef>
                <a:spcPts val="0"/>
              </a:spcBef>
              <a:spcAft>
                <a:spcPts val="0"/>
              </a:spcAft>
              <a:buClr>
                <a:schemeClr val="lt1"/>
              </a:buClr>
              <a:buSzPts val="6000"/>
              <a:buNone/>
              <a:defRPr sz="6000">
                <a:solidFill>
                  <a:schemeClr val="lt1"/>
                </a:solidFill>
              </a:defRPr>
            </a:lvl3pPr>
            <a:lvl4pPr lvl="3" algn="ctr">
              <a:spcBef>
                <a:spcPts val="0"/>
              </a:spcBef>
              <a:spcAft>
                <a:spcPts val="0"/>
              </a:spcAft>
              <a:buClr>
                <a:schemeClr val="lt1"/>
              </a:buClr>
              <a:buSzPts val="6000"/>
              <a:buNone/>
              <a:defRPr sz="6000">
                <a:solidFill>
                  <a:schemeClr val="lt1"/>
                </a:solidFill>
              </a:defRPr>
            </a:lvl4pPr>
            <a:lvl5pPr lvl="4" algn="ctr">
              <a:spcBef>
                <a:spcPts val="0"/>
              </a:spcBef>
              <a:spcAft>
                <a:spcPts val="0"/>
              </a:spcAft>
              <a:buClr>
                <a:schemeClr val="lt1"/>
              </a:buClr>
              <a:buSzPts val="6000"/>
              <a:buNone/>
              <a:defRPr sz="6000">
                <a:solidFill>
                  <a:schemeClr val="lt1"/>
                </a:solidFill>
              </a:defRPr>
            </a:lvl5pPr>
            <a:lvl6pPr lvl="5" algn="ctr">
              <a:spcBef>
                <a:spcPts val="0"/>
              </a:spcBef>
              <a:spcAft>
                <a:spcPts val="0"/>
              </a:spcAft>
              <a:buClr>
                <a:schemeClr val="lt1"/>
              </a:buClr>
              <a:buSzPts val="6000"/>
              <a:buNone/>
              <a:defRPr sz="6000">
                <a:solidFill>
                  <a:schemeClr val="lt1"/>
                </a:solidFill>
              </a:defRPr>
            </a:lvl6pPr>
            <a:lvl7pPr lvl="6" algn="ctr">
              <a:spcBef>
                <a:spcPts val="0"/>
              </a:spcBef>
              <a:spcAft>
                <a:spcPts val="0"/>
              </a:spcAft>
              <a:buClr>
                <a:schemeClr val="lt1"/>
              </a:buClr>
              <a:buSzPts val="6000"/>
              <a:buNone/>
              <a:defRPr sz="6000">
                <a:solidFill>
                  <a:schemeClr val="lt1"/>
                </a:solidFill>
              </a:defRPr>
            </a:lvl7pPr>
            <a:lvl8pPr lvl="7" algn="ctr">
              <a:spcBef>
                <a:spcPts val="0"/>
              </a:spcBef>
              <a:spcAft>
                <a:spcPts val="0"/>
              </a:spcAft>
              <a:buClr>
                <a:schemeClr val="lt1"/>
              </a:buClr>
              <a:buSzPts val="6000"/>
              <a:buNone/>
              <a:defRPr sz="6000">
                <a:solidFill>
                  <a:schemeClr val="lt1"/>
                </a:solidFill>
              </a:defRPr>
            </a:lvl8pPr>
            <a:lvl9pPr lvl="8" algn="ctr">
              <a:spcBef>
                <a:spcPts val="0"/>
              </a:spcBef>
              <a:spcAft>
                <a:spcPts val="0"/>
              </a:spcAft>
              <a:buClr>
                <a:schemeClr val="lt1"/>
              </a:buClr>
              <a:buSzPts val="6000"/>
              <a:buNone/>
              <a:defRPr sz="6000">
                <a:solidFill>
                  <a:schemeClr val="lt1"/>
                </a:solidFill>
              </a:defRPr>
            </a:lvl9pPr>
          </a:lstStyle>
          <a:p/>
        </p:txBody>
      </p:sp>
      <p:sp>
        <p:nvSpPr>
          <p:cNvPr id="13" name="Google Shape;13;p2"/>
          <p:cNvSpPr txBox="1"/>
          <p:nvPr>
            <p:ph idx="1" type="subTitle"/>
          </p:nvPr>
        </p:nvSpPr>
        <p:spPr>
          <a:xfrm>
            <a:off x="411175" y="3398250"/>
            <a:ext cx="8282400" cy="1260600"/>
          </a:xfrm>
          <a:prstGeom prst="rect">
            <a:avLst/>
          </a:prstGeom>
        </p:spPr>
        <p:txBody>
          <a:bodyPr anchorCtr="0" anchor="ctr" bIns="91425" lIns="91425" spcFirstLastPara="1" rIns="91425" wrap="square" tIns="91425">
            <a:normAutofit/>
          </a:bodyPr>
          <a:lstStyle>
            <a:lvl1pPr lvl="0" algn="ctr">
              <a:lnSpc>
                <a:spcPct val="100000"/>
              </a:lnSpc>
              <a:spcBef>
                <a:spcPts val="0"/>
              </a:spcBef>
              <a:spcAft>
                <a:spcPts val="0"/>
              </a:spcAft>
              <a:buSzPts val="3600"/>
              <a:buFont typeface="Oswald"/>
              <a:buNone/>
              <a:defRPr sz="3600">
                <a:latin typeface="Oswald"/>
                <a:ea typeface="Oswald"/>
                <a:cs typeface="Oswald"/>
                <a:sym typeface="Oswald"/>
              </a:defRPr>
            </a:lvl1pPr>
            <a:lvl2pPr lvl="1" algn="ctr">
              <a:lnSpc>
                <a:spcPct val="100000"/>
              </a:lnSpc>
              <a:spcBef>
                <a:spcPts val="0"/>
              </a:spcBef>
              <a:spcAft>
                <a:spcPts val="0"/>
              </a:spcAft>
              <a:buSzPts val="3600"/>
              <a:buFont typeface="Oswald"/>
              <a:buNone/>
              <a:defRPr sz="3600">
                <a:latin typeface="Oswald"/>
                <a:ea typeface="Oswald"/>
                <a:cs typeface="Oswald"/>
                <a:sym typeface="Oswald"/>
              </a:defRPr>
            </a:lvl2pPr>
            <a:lvl3pPr lvl="2" algn="ctr">
              <a:lnSpc>
                <a:spcPct val="100000"/>
              </a:lnSpc>
              <a:spcBef>
                <a:spcPts val="0"/>
              </a:spcBef>
              <a:spcAft>
                <a:spcPts val="0"/>
              </a:spcAft>
              <a:buSzPts val="3600"/>
              <a:buFont typeface="Oswald"/>
              <a:buNone/>
              <a:defRPr sz="3600">
                <a:latin typeface="Oswald"/>
                <a:ea typeface="Oswald"/>
                <a:cs typeface="Oswald"/>
                <a:sym typeface="Oswald"/>
              </a:defRPr>
            </a:lvl3pPr>
            <a:lvl4pPr lvl="3" algn="ctr">
              <a:lnSpc>
                <a:spcPct val="100000"/>
              </a:lnSpc>
              <a:spcBef>
                <a:spcPts val="0"/>
              </a:spcBef>
              <a:spcAft>
                <a:spcPts val="0"/>
              </a:spcAft>
              <a:buSzPts val="3600"/>
              <a:buFont typeface="Oswald"/>
              <a:buNone/>
              <a:defRPr sz="3600">
                <a:latin typeface="Oswald"/>
                <a:ea typeface="Oswald"/>
                <a:cs typeface="Oswald"/>
                <a:sym typeface="Oswald"/>
              </a:defRPr>
            </a:lvl4pPr>
            <a:lvl5pPr lvl="4" algn="ctr">
              <a:lnSpc>
                <a:spcPct val="100000"/>
              </a:lnSpc>
              <a:spcBef>
                <a:spcPts val="0"/>
              </a:spcBef>
              <a:spcAft>
                <a:spcPts val="0"/>
              </a:spcAft>
              <a:buSzPts val="3600"/>
              <a:buFont typeface="Oswald"/>
              <a:buNone/>
              <a:defRPr sz="3600">
                <a:latin typeface="Oswald"/>
                <a:ea typeface="Oswald"/>
                <a:cs typeface="Oswald"/>
                <a:sym typeface="Oswald"/>
              </a:defRPr>
            </a:lvl5pPr>
            <a:lvl6pPr lvl="5" algn="ctr">
              <a:lnSpc>
                <a:spcPct val="100000"/>
              </a:lnSpc>
              <a:spcBef>
                <a:spcPts val="0"/>
              </a:spcBef>
              <a:spcAft>
                <a:spcPts val="0"/>
              </a:spcAft>
              <a:buSzPts val="3600"/>
              <a:buFont typeface="Oswald"/>
              <a:buNone/>
              <a:defRPr sz="3600">
                <a:latin typeface="Oswald"/>
                <a:ea typeface="Oswald"/>
                <a:cs typeface="Oswald"/>
                <a:sym typeface="Oswald"/>
              </a:defRPr>
            </a:lvl6pPr>
            <a:lvl7pPr lvl="6" algn="ctr">
              <a:lnSpc>
                <a:spcPct val="100000"/>
              </a:lnSpc>
              <a:spcBef>
                <a:spcPts val="0"/>
              </a:spcBef>
              <a:spcAft>
                <a:spcPts val="0"/>
              </a:spcAft>
              <a:buSzPts val="3600"/>
              <a:buFont typeface="Oswald"/>
              <a:buNone/>
              <a:defRPr sz="3600">
                <a:latin typeface="Oswald"/>
                <a:ea typeface="Oswald"/>
                <a:cs typeface="Oswald"/>
                <a:sym typeface="Oswald"/>
              </a:defRPr>
            </a:lvl7pPr>
            <a:lvl8pPr lvl="7" algn="ctr">
              <a:lnSpc>
                <a:spcPct val="100000"/>
              </a:lnSpc>
              <a:spcBef>
                <a:spcPts val="0"/>
              </a:spcBef>
              <a:spcAft>
                <a:spcPts val="0"/>
              </a:spcAft>
              <a:buSzPts val="3600"/>
              <a:buFont typeface="Oswald"/>
              <a:buNone/>
              <a:defRPr sz="3600">
                <a:latin typeface="Oswald"/>
                <a:ea typeface="Oswald"/>
                <a:cs typeface="Oswald"/>
                <a:sym typeface="Oswald"/>
              </a:defRPr>
            </a:lvl8pPr>
            <a:lvl9pPr lvl="8" algn="ctr">
              <a:lnSpc>
                <a:spcPct val="100000"/>
              </a:lnSpc>
              <a:spcBef>
                <a:spcPts val="0"/>
              </a:spcBef>
              <a:spcAft>
                <a:spcPts val="0"/>
              </a:spcAft>
              <a:buSzPts val="3600"/>
              <a:buFont typeface="Oswald"/>
              <a:buNone/>
              <a:defRPr sz="3600">
                <a:latin typeface="Oswald"/>
                <a:ea typeface="Oswald"/>
                <a:cs typeface="Oswald"/>
                <a:sym typeface="Oswald"/>
              </a:defRPr>
            </a:lvl9pPr>
          </a:lstStyle>
          <a:p/>
        </p:txBody>
      </p:sp>
      <p:sp>
        <p:nvSpPr>
          <p:cNvPr id="14" name="Google Shape;14;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p:nvPr/>
        </p:nvSpPr>
        <p:spPr>
          <a:xfrm>
            <a:off x="0" y="1567350"/>
            <a:ext cx="9144000" cy="2008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txBox="1"/>
          <p:nvPr>
            <p:ph type="title"/>
          </p:nvPr>
        </p:nvSpPr>
        <p:spPr>
          <a:xfrm>
            <a:off x="430800" y="1889700"/>
            <a:ext cx="8282400" cy="15165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3600"/>
              <a:buNone/>
              <a:defRPr sz="3600">
                <a:solidFill>
                  <a:schemeClr val="lt1"/>
                </a:solidFill>
              </a:defRPr>
            </a:lvl1pPr>
            <a:lvl2pPr lvl="1" algn="ctr">
              <a:spcBef>
                <a:spcPts val="0"/>
              </a:spcBef>
              <a:spcAft>
                <a:spcPts val="0"/>
              </a:spcAft>
              <a:buClr>
                <a:schemeClr val="lt1"/>
              </a:buClr>
              <a:buSzPts val="3600"/>
              <a:buNone/>
              <a:defRPr sz="3600">
                <a:solidFill>
                  <a:schemeClr val="lt1"/>
                </a:solidFill>
              </a:defRPr>
            </a:lvl2pPr>
            <a:lvl3pPr lvl="2" algn="ctr">
              <a:spcBef>
                <a:spcPts val="0"/>
              </a:spcBef>
              <a:spcAft>
                <a:spcPts val="0"/>
              </a:spcAft>
              <a:buClr>
                <a:schemeClr val="lt1"/>
              </a:buClr>
              <a:buSzPts val="3600"/>
              <a:buNone/>
              <a:defRPr sz="3600">
                <a:solidFill>
                  <a:schemeClr val="lt1"/>
                </a:solidFill>
              </a:defRPr>
            </a:lvl3pPr>
            <a:lvl4pPr lvl="3" algn="ctr">
              <a:spcBef>
                <a:spcPts val="0"/>
              </a:spcBef>
              <a:spcAft>
                <a:spcPts val="0"/>
              </a:spcAft>
              <a:buClr>
                <a:schemeClr val="lt1"/>
              </a:buClr>
              <a:buSzPts val="3600"/>
              <a:buNone/>
              <a:defRPr sz="3600">
                <a:solidFill>
                  <a:schemeClr val="lt1"/>
                </a:solidFill>
              </a:defRPr>
            </a:lvl4pPr>
            <a:lvl5pPr lvl="4" algn="ctr">
              <a:spcBef>
                <a:spcPts val="0"/>
              </a:spcBef>
              <a:spcAft>
                <a:spcPts val="0"/>
              </a:spcAft>
              <a:buClr>
                <a:schemeClr val="lt1"/>
              </a:buClr>
              <a:buSzPts val="3600"/>
              <a:buNone/>
              <a:defRPr sz="3600">
                <a:solidFill>
                  <a:schemeClr val="lt1"/>
                </a:solidFill>
              </a:defRPr>
            </a:lvl5pPr>
            <a:lvl6pPr lvl="5" algn="ctr">
              <a:spcBef>
                <a:spcPts val="0"/>
              </a:spcBef>
              <a:spcAft>
                <a:spcPts val="0"/>
              </a:spcAft>
              <a:buClr>
                <a:schemeClr val="lt1"/>
              </a:buClr>
              <a:buSzPts val="3600"/>
              <a:buNone/>
              <a:defRPr sz="3600">
                <a:solidFill>
                  <a:schemeClr val="lt1"/>
                </a:solidFill>
              </a:defRPr>
            </a:lvl6pPr>
            <a:lvl7pPr lvl="6" algn="ctr">
              <a:spcBef>
                <a:spcPts val="0"/>
              </a:spcBef>
              <a:spcAft>
                <a:spcPts val="0"/>
              </a:spcAft>
              <a:buClr>
                <a:schemeClr val="lt1"/>
              </a:buClr>
              <a:buSzPts val="3600"/>
              <a:buNone/>
              <a:defRPr sz="3600">
                <a:solidFill>
                  <a:schemeClr val="lt1"/>
                </a:solidFill>
              </a:defRPr>
            </a:lvl7pPr>
            <a:lvl8pPr lvl="7" algn="ctr">
              <a:spcBef>
                <a:spcPts val="0"/>
              </a:spcBef>
              <a:spcAft>
                <a:spcPts val="0"/>
              </a:spcAft>
              <a:buClr>
                <a:schemeClr val="lt1"/>
              </a:buClr>
              <a:buSzPts val="3600"/>
              <a:buNone/>
              <a:defRPr sz="3600">
                <a:solidFill>
                  <a:schemeClr val="lt1"/>
                </a:solidFill>
              </a:defRPr>
            </a:lvl8pPr>
            <a:lvl9pPr lvl="8" algn="ctr">
              <a:spcBef>
                <a:spcPts val="0"/>
              </a:spcBef>
              <a:spcAft>
                <a:spcPts val="0"/>
              </a:spcAft>
              <a:buClr>
                <a:schemeClr val="lt1"/>
              </a:buClr>
              <a:buSzPts val="3600"/>
              <a:buNone/>
              <a:defRPr sz="3600">
                <a:solidFill>
                  <a:schemeClr val="lt1"/>
                </a:solidFill>
              </a:defRPr>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cxnSp>
        <p:nvCxnSpPr>
          <p:cNvPr id="20" name="Google Shape;20;p4"/>
          <p:cNvCxnSpPr/>
          <p:nvPr/>
        </p:nvCxnSpPr>
        <p:spPr>
          <a:xfrm>
            <a:off x="429200" y="1275577"/>
            <a:ext cx="614100" cy="0"/>
          </a:xfrm>
          <a:prstGeom prst="straightConnector1">
            <a:avLst/>
          </a:prstGeom>
          <a:noFill/>
          <a:ln cap="flat" cmpd="sng" w="19050">
            <a:solidFill>
              <a:schemeClr val="dk2"/>
            </a:solidFill>
            <a:prstDash val="lgDash"/>
            <a:round/>
            <a:headEnd len="sm" w="sm" type="none"/>
            <a:tailEnd len="sm" w="sm" type="none"/>
          </a:ln>
        </p:spPr>
      </p:cxnSp>
      <p:sp>
        <p:nvSpPr>
          <p:cNvPr id="21" name="Google Shape;21;p4"/>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3" name="Google Shape;23;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cxnSp>
        <p:nvCxnSpPr>
          <p:cNvPr id="25" name="Google Shape;25;p5"/>
          <p:cNvCxnSpPr/>
          <p:nvPr/>
        </p:nvCxnSpPr>
        <p:spPr>
          <a:xfrm>
            <a:off x="429200" y="1275577"/>
            <a:ext cx="614100" cy="0"/>
          </a:xfrm>
          <a:prstGeom prst="straightConnector1">
            <a:avLst/>
          </a:prstGeom>
          <a:noFill/>
          <a:ln cap="flat" cmpd="sng" w="19050">
            <a:solidFill>
              <a:schemeClr val="dk2"/>
            </a:solidFill>
            <a:prstDash val="lgDash"/>
            <a:round/>
            <a:headEnd len="sm" w="sm" type="none"/>
            <a:tailEnd len="sm" w="sm" type="none"/>
          </a:ln>
        </p:spPr>
      </p:cxnSp>
      <p:sp>
        <p:nvSpPr>
          <p:cNvPr id="26" name="Google Shape;26;p5"/>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7" name="Google Shape;27;p5"/>
          <p:cNvSpPr txBox="1"/>
          <p:nvPr>
            <p:ph idx="1" type="body"/>
          </p:nvPr>
        </p:nvSpPr>
        <p:spPr>
          <a:xfrm>
            <a:off x="311700" y="1468825"/>
            <a:ext cx="3999900" cy="3099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p5"/>
          <p:cNvSpPr txBox="1"/>
          <p:nvPr>
            <p:ph idx="2" type="body"/>
          </p:nvPr>
        </p:nvSpPr>
        <p:spPr>
          <a:xfrm>
            <a:off x="4832400" y="1468825"/>
            <a:ext cx="3999900" cy="3099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9" name="Google Shape;29;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sp>
        <p:nvSpPr>
          <p:cNvPr id="31" name="Google Shape;31;p6"/>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2" name="Google Shape;32;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3" name="Shape 33"/>
        <p:cNvGrpSpPr/>
        <p:nvPr/>
      </p:nvGrpSpPr>
      <p:grpSpPr>
        <a:xfrm>
          <a:off x="0" y="0"/>
          <a:ext cx="0" cy="0"/>
          <a:chOff x="0" y="0"/>
          <a:chExt cx="0" cy="0"/>
        </a:xfrm>
      </p:grpSpPr>
      <p:cxnSp>
        <p:nvCxnSpPr>
          <p:cNvPr id="34" name="Google Shape;34;p7"/>
          <p:cNvCxnSpPr/>
          <p:nvPr/>
        </p:nvCxnSpPr>
        <p:spPr>
          <a:xfrm>
            <a:off x="418675" y="1457787"/>
            <a:ext cx="614100" cy="0"/>
          </a:xfrm>
          <a:prstGeom prst="straightConnector1">
            <a:avLst/>
          </a:prstGeom>
          <a:noFill/>
          <a:ln cap="flat" cmpd="sng" w="19050">
            <a:solidFill>
              <a:schemeClr val="dk2"/>
            </a:solidFill>
            <a:prstDash val="lgDash"/>
            <a:round/>
            <a:headEnd len="sm" w="sm" type="none"/>
            <a:tailEnd len="sm" w="sm" type="none"/>
          </a:ln>
        </p:spPr>
      </p:cxnSp>
      <p:sp>
        <p:nvSpPr>
          <p:cNvPr id="35" name="Google Shape;35;p7"/>
          <p:cNvSpPr txBox="1"/>
          <p:nvPr>
            <p:ph type="title"/>
          </p:nvPr>
        </p:nvSpPr>
        <p:spPr>
          <a:xfrm>
            <a:off x="311700" y="6318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6" name="Google Shape;36;p7"/>
          <p:cNvSpPr txBox="1"/>
          <p:nvPr>
            <p:ph idx="1" type="body"/>
          </p:nvPr>
        </p:nvSpPr>
        <p:spPr>
          <a:xfrm>
            <a:off x="311700" y="1618204"/>
            <a:ext cx="2808000" cy="29508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7" name="Google Shape;37;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8" name="Shape 38"/>
        <p:cNvGrpSpPr/>
        <p:nvPr/>
      </p:nvGrpSpPr>
      <p:grpSpPr>
        <a:xfrm>
          <a:off x="0" y="0"/>
          <a:ext cx="0" cy="0"/>
          <a:chOff x="0" y="0"/>
          <a:chExt cx="0" cy="0"/>
        </a:xfrm>
      </p:grpSpPr>
      <p:sp>
        <p:nvSpPr>
          <p:cNvPr id="39" name="Google Shape;39;p8"/>
          <p:cNvSpPr txBox="1"/>
          <p:nvPr>
            <p:ph type="title"/>
          </p:nvPr>
        </p:nvSpPr>
        <p:spPr>
          <a:xfrm>
            <a:off x="490250" y="528900"/>
            <a:ext cx="5678100" cy="40857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5400"/>
              <a:buNone/>
              <a:defRPr sz="5400">
                <a:solidFill>
                  <a:schemeClr val="lt1"/>
                </a:solidFill>
              </a:defRPr>
            </a:lvl1pPr>
            <a:lvl2pPr lvl="1">
              <a:spcBef>
                <a:spcPts val="0"/>
              </a:spcBef>
              <a:spcAft>
                <a:spcPts val="0"/>
              </a:spcAft>
              <a:buClr>
                <a:schemeClr val="lt1"/>
              </a:buClr>
              <a:buSzPts val="5400"/>
              <a:buNone/>
              <a:defRPr sz="5400">
                <a:solidFill>
                  <a:schemeClr val="lt1"/>
                </a:solidFill>
              </a:defRPr>
            </a:lvl2pPr>
            <a:lvl3pPr lvl="2">
              <a:spcBef>
                <a:spcPts val="0"/>
              </a:spcBef>
              <a:spcAft>
                <a:spcPts val="0"/>
              </a:spcAft>
              <a:buClr>
                <a:schemeClr val="lt1"/>
              </a:buClr>
              <a:buSzPts val="5400"/>
              <a:buNone/>
              <a:defRPr sz="5400">
                <a:solidFill>
                  <a:schemeClr val="lt1"/>
                </a:solidFill>
              </a:defRPr>
            </a:lvl3pPr>
            <a:lvl4pPr lvl="3">
              <a:spcBef>
                <a:spcPts val="0"/>
              </a:spcBef>
              <a:spcAft>
                <a:spcPts val="0"/>
              </a:spcAft>
              <a:buClr>
                <a:schemeClr val="lt1"/>
              </a:buClr>
              <a:buSzPts val="5400"/>
              <a:buNone/>
              <a:defRPr sz="5400">
                <a:solidFill>
                  <a:schemeClr val="lt1"/>
                </a:solidFill>
              </a:defRPr>
            </a:lvl4pPr>
            <a:lvl5pPr lvl="4">
              <a:spcBef>
                <a:spcPts val="0"/>
              </a:spcBef>
              <a:spcAft>
                <a:spcPts val="0"/>
              </a:spcAft>
              <a:buClr>
                <a:schemeClr val="lt1"/>
              </a:buClr>
              <a:buSzPts val="5400"/>
              <a:buNone/>
              <a:defRPr sz="5400">
                <a:solidFill>
                  <a:schemeClr val="lt1"/>
                </a:solidFill>
              </a:defRPr>
            </a:lvl5pPr>
            <a:lvl6pPr lvl="5">
              <a:spcBef>
                <a:spcPts val="0"/>
              </a:spcBef>
              <a:spcAft>
                <a:spcPts val="0"/>
              </a:spcAft>
              <a:buClr>
                <a:schemeClr val="lt1"/>
              </a:buClr>
              <a:buSzPts val="5400"/>
              <a:buNone/>
              <a:defRPr sz="5400">
                <a:solidFill>
                  <a:schemeClr val="lt1"/>
                </a:solidFill>
              </a:defRPr>
            </a:lvl6pPr>
            <a:lvl7pPr lvl="6">
              <a:spcBef>
                <a:spcPts val="0"/>
              </a:spcBef>
              <a:spcAft>
                <a:spcPts val="0"/>
              </a:spcAft>
              <a:buClr>
                <a:schemeClr val="lt1"/>
              </a:buClr>
              <a:buSzPts val="5400"/>
              <a:buNone/>
              <a:defRPr sz="5400">
                <a:solidFill>
                  <a:schemeClr val="lt1"/>
                </a:solidFill>
              </a:defRPr>
            </a:lvl7pPr>
            <a:lvl8pPr lvl="7">
              <a:spcBef>
                <a:spcPts val="0"/>
              </a:spcBef>
              <a:spcAft>
                <a:spcPts val="0"/>
              </a:spcAft>
              <a:buClr>
                <a:schemeClr val="lt1"/>
              </a:buClr>
              <a:buSzPts val="5400"/>
              <a:buNone/>
              <a:defRPr sz="5400">
                <a:solidFill>
                  <a:schemeClr val="lt1"/>
                </a:solidFill>
              </a:defRPr>
            </a:lvl8pPr>
            <a:lvl9pPr lvl="8">
              <a:spcBef>
                <a:spcPts val="0"/>
              </a:spcBef>
              <a:spcAft>
                <a:spcPts val="0"/>
              </a:spcAft>
              <a:buClr>
                <a:schemeClr val="lt1"/>
              </a:buClr>
              <a:buSzPts val="5400"/>
              <a:buNone/>
              <a:defRPr sz="5400">
                <a:solidFill>
                  <a:schemeClr val="lt1"/>
                </a:solidFill>
              </a:defRPr>
            </a:lvl9pPr>
          </a:lstStyle>
          <a:p/>
        </p:txBody>
      </p:sp>
      <p:sp>
        <p:nvSpPr>
          <p:cNvPr id="40" name="Google Shape;40;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1"/>
        </a:solidFill>
      </p:bgPr>
    </p:bg>
    <p:spTree>
      <p:nvGrpSpPr>
        <p:cNvPr id="41" name="Shape 41"/>
        <p:cNvGrpSpPr/>
        <p:nvPr/>
      </p:nvGrpSpPr>
      <p:grpSpPr>
        <a:xfrm>
          <a:off x="0" y="0"/>
          <a:ext cx="0" cy="0"/>
          <a:chOff x="0" y="0"/>
          <a:chExt cx="0" cy="0"/>
        </a:xfrm>
      </p:grpSpPr>
      <p:sp>
        <p:nvSpPr>
          <p:cNvPr id="42" name="Google Shape;42;p9"/>
          <p:cNvSpPr/>
          <p:nvPr/>
        </p:nvSpPr>
        <p:spPr>
          <a:xfrm>
            <a:off x="4572000" y="175"/>
            <a:ext cx="4572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3" name="Google Shape;43;p9"/>
          <p:cNvCxnSpPr/>
          <p:nvPr/>
        </p:nvCxnSpPr>
        <p:spPr>
          <a:xfrm>
            <a:off x="5029675" y="4495500"/>
            <a:ext cx="577200" cy="0"/>
          </a:xfrm>
          <a:prstGeom prst="straightConnector1">
            <a:avLst/>
          </a:prstGeom>
          <a:noFill/>
          <a:ln cap="flat" cmpd="sng" w="19050">
            <a:solidFill>
              <a:schemeClr val="dk1"/>
            </a:solidFill>
            <a:prstDash val="lgDash"/>
            <a:round/>
            <a:headEnd len="sm" w="sm" type="none"/>
            <a:tailEnd len="sm" w="sm" type="none"/>
          </a:ln>
        </p:spPr>
      </p:cxnSp>
      <p:sp>
        <p:nvSpPr>
          <p:cNvPr id="44" name="Google Shape;44;p9"/>
          <p:cNvSpPr txBox="1"/>
          <p:nvPr>
            <p:ph type="title"/>
          </p:nvPr>
        </p:nvSpPr>
        <p:spPr>
          <a:xfrm>
            <a:off x="265500" y="1078750"/>
            <a:ext cx="4045200" cy="17892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4600"/>
              <a:buNone/>
              <a:defRPr sz="4600">
                <a:solidFill>
                  <a:schemeClr val="lt1"/>
                </a:solidFill>
              </a:defRPr>
            </a:lvl1pPr>
            <a:lvl2pPr lvl="1" algn="ctr">
              <a:spcBef>
                <a:spcPts val="0"/>
              </a:spcBef>
              <a:spcAft>
                <a:spcPts val="0"/>
              </a:spcAft>
              <a:buClr>
                <a:schemeClr val="lt1"/>
              </a:buClr>
              <a:buSzPts val="4600"/>
              <a:buNone/>
              <a:defRPr sz="4600">
                <a:solidFill>
                  <a:schemeClr val="lt1"/>
                </a:solidFill>
              </a:defRPr>
            </a:lvl2pPr>
            <a:lvl3pPr lvl="2" algn="ctr">
              <a:spcBef>
                <a:spcPts val="0"/>
              </a:spcBef>
              <a:spcAft>
                <a:spcPts val="0"/>
              </a:spcAft>
              <a:buClr>
                <a:schemeClr val="lt1"/>
              </a:buClr>
              <a:buSzPts val="4600"/>
              <a:buNone/>
              <a:defRPr sz="4600">
                <a:solidFill>
                  <a:schemeClr val="lt1"/>
                </a:solidFill>
              </a:defRPr>
            </a:lvl3pPr>
            <a:lvl4pPr lvl="3" algn="ctr">
              <a:spcBef>
                <a:spcPts val="0"/>
              </a:spcBef>
              <a:spcAft>
                <a:spcPts val="0"/>
              </a:spcAft>
              <a:buClr>
                <a:schemeClr val="lt1"/>
              </a:buClr>
              <a:buSzPts val="4600"/>
              <a:buNone/>
              <a:defRPr sz="4600">
                <a:solidFill>
                  <a:schemeClr val="lt1"/>
                </a:solidFill>
              </a:defRPr>
            </a:lvl4pPr>
            <a:lvl5pPr lvl="4" algn="ctr">
              <a:spcBef>
                <a:spcPts val="0"/>
              </a:spcBef>
              <a:spcAft>
                <a:spcPts val="0"/>
              </a:spcAft>
              <a:buClr>
                <a:schemeClr val="lt1"/>
              </a:buClr>
              <a:buSzPts val="4600"/>
              <a:buNone/>
              <a:defRPr sz="4600">
                <a:solidFill>
                  <a:schemeClr val="lt1"/>
                </a:solidFill>
              </a:defRPr>
            </a:lvl5pPr>
            <a:lvl6pPr lvl="5" algn="ctr">
              <a:spcBef>
                <a:spcPts val="0"/>
              </a:spcBef>
              <a:spcAft>
                <a:spcPts val="0"/>
              </a:spcAft>
              <a:buClr>
                <a:schemeClr val="lt1"/>
              </a:buClr>
              <a:buSzPts val="4600"/>
              <a:buNone/>
              <a:defRPr sz="4600">
                <a:solidFill>
                  <a:schemeClr val="lt1"/>
                </a:solidFill>
              </a:defRPr>
            </a:lvl6pPr>
            <a:lvl7pPr lvl="6" algn="ctr">
              <a:spcBef>
                <a:spcPts val="0"/>
              </a:spcBef>
              <a:spcAft>
                <a:spcPts val="0"/>
              </a:spcAft>
              <a:buClr>
                <a:schemeClr val="lt1"/>
              </a:buClr>
              <a:buSzPts val="4600"/>
              <a:buNone/>
              <a:defRPr sz="4600">
                <a:solidFill>
                  <a:schemeClr val="lt1"/>
                </a:solidFill>
              </a:defRPr>
            </a:lvl7pPr>
            <a:lvl8pPr lvl="7" algn="ctr">
              <a:spcBef>
                <a:spcPts val="0"/>
              </a:spcBef>
              <a:spcAft>
                <a:spcPts val="0"/>
              </a:spcAft>
              <a:buClr>
                <a:schemeClr val="lt1"/>
              </a:buClr>
              <a:buSzPts val="4600"/>
              <a:buNone/>
              <a:defRPr sz="4600">
                <a:solidFill>
                  <a:schemeClr val="lt1"/>
                </a:solidFill>
              </a:defRPr>
            </a:lvl8pPr>
            <a:lvl9pPr lvl="8" algn="ctr">
              <a:spcBef>
                <a:spcPts val="0"/>
              </a:spcBef>
              <a:spcAft>
                <a:spcPts val="0"/>
              </a:spcAft>
              <a:buClr>
                <a:schemeClr val="lt1"/>
              </a:buClr>
              <a:buSzPts val="4600"/>
              <a:buNone/>
              <a:defRPr sz="4600">
                <a:solidFill>
                  <a:schemeClr val="lt1"/>
                </a:solidFill>
              </a:defRPr>
            </a:lvl9pPr>
          </a:lstStyle>
          <a:p/>
        </p:txBody>
      </p:sp>
      <p:sp>
        <p:nvSpPr>
          <p:cNvPr id="45" name="Google Shape;45;p9"/>
          <p:cNvSpPr txBox="1"/>
          <p:nvPr>
            <p:ph idx="1" type="subTitle"/>
          </p:nvPr>
        </p:nvSpPr>
        <p:spPr>
          <a:xfrm>
            <a:off x="265500" y="29214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1900"/>
              <a:buNone/>
              <a:defRPr sz="1900">
                <a:solidFill>
                  <a:schemeClr val="lt1"/>
                </a:solidFill>
              </a:defRPr>
            </a:lvl1pPr>
            <a:lvl2pPr lvl="1" algn="ctr">
              <a:lnSpc>
                <a:spcPct val="100000"/>
              </a:lnSpc>
              <a:spcBef>
                <a:spcPts val="0"/>
              </a:spcBef>
              <a:spcAft>
                <a:spcPts val="0"/>
              </a:spcAft>
              <a:buClr>
                <a:schemeClr val="lt1"/>
              </a:buClr>
              <a:buSzPts val="1900"/>
              <a:buNone/>
              <a:defRPr sz="1900">
                <a:solidFill>
                  <a:schemeClr val="lt1"/>
                </a:solidFill>
              </a:defRPr>
            </a:lvl2pPr>
            <a:lvl3pPr lvl="2" algn="ctr">
              <a:lnSpc>
                <a:spcPct val="100000"/>
              </a:lnSpc>
              <a:spcBef>
                <a:spcPts val="0"/>
              </a:spcBef>
              <a:spcAft>
                <a:spcPts val="0"/>
              </a:spcAft>
              <a:buClr>
                <a:schemeClr val="lt1"/>
              </a:buClr>
              <a:buSzPts val="1900"/>
              <a:buNone/>
              <a:defRPr sz="1900">
                <a:solidFill>
                  <a:schemeClr val="lt1"/>
                </a:solidFill>
              </a:defRPr>
            </a:lvl3pPr>
            <a:lvl4pPr lvl="3" algn="ctr">
              <a:lnSpc>
                <a:spcPct val="100000"/>
              </a:lnSpc>
              <a:spcBef>
                <a:spcPts val="0"/>
              </a:spcBef>
              <a:spcAft>
                <a:spcPts val="0"/>
              </a:spcAft>
              <a:buClr>
                <a:schemeClr val="lt1"/>
              </a:buClr>
              <a:buSzPts val="1900"/>
              <a:buNone/>
              <a:defRPr sz="1900">
                <a:solidFill>
                  <a:schemeClr val="lt1"/>
                </a:solidFill>
              </a:defRPr>
            </a:lvl4pPr>
            <a:lvl5pPr lvl="4" algn="ctr">
              <a:lnSpc>
                <a:spcPct val="100000"/>
              </a:lnSpc>
              <a:spcBef>
                <a:spcPts val="0"/>
              </a:spcBef>
              <a:spcAft>
                <a:spcPts val="0"/>
              </a:spcAft>
              <a:buClr>
                <a:schemeClr val="lt1"/>
              </a:buClr>
              <a:buSzPts val="1900"/>
              <a:buNone/>
              <a:defRPr sz="1900">
                <a:solidFill>
                  <a:schemeClr val="lt1"/>
                </a:solidFill>
              </a:defRPr>
            </a:lvl5pPr>
            <a:lvl6pPr lvl="5" algn="ctr">
              <a:lnSpc>
                <a:spcPct val="100000"/>
              </a:lnSpc>
              <a:spcBef>
                <a:spcPts val="0"/>
              </a:spcBef>
              <a:spcAft>
                <a:spcPts val="0"/>
              </a:spcAft>
              <a:buClr>
                <a:schemeClr val="lt1"/>
              </a:buClr>
              <a:buSzPts val="1900"/>
              <a:buNone/>
              <a:defRPr sz="1900">
                <a:solidFill>
                  <a:schemeClr val="lt1"/>
                </a:solidFill>
              </a:defRPr>
            </a:lvl6pPr>
            <a:lvl7pPr lvl="6" algn="ctr">
              <a:lnSpc>
                <a:spcPct val="100000"/>
              </a:lnSpc>
              <a:spcBef>
                <a:spcPts val="0"/>
              </a:spcBef>
              <a:spcAft>
                <a:spcPts val="0"/>
              </a:spcAft>
              <a:buClr>
                <a:schemeClr val="lt1"/>
              </a:buClr>
              <a:buSzPts val="1900"/>
              <a:buNone/>
              <a:defRPr sz="1900">
                <a:solidFill>
                  <a:schemeClr val="lt1"/>
                </a:solidFill>
              </a:defRPr>
            </a:lvl7pPr>
            <a:lvl8pPr lvl="7" algn="ctr">
              <a:lnSpc>
                <a:spcPct val="100000"/>
              </a:lnSpc>
              <a:spcBef>
                <a:spcPts val="0"/>
              </a:spcBef>
              <a:spcAft>
                <a:spcPts val="0"/>
              </a:spcAft>
              <a:buClr>
                <a:schemeClr val="lt1"/>
              </a:buClr>
              <a:buSzPts val="1900"/>
              <a:buNone/>
              <a:defRPr sz="1900">
                <a:solidFill>
                  <a:schemeClr val="lt1"/>
                </a:solidFill>
              </a:defRPr>
            </a:lvl8pPr>
            <a:lvl9pPr lvl="8" algn="ctr">
              <a:lnSpc>
                <a:spcPct val="100000"/>
              </a:lnSpc>
              <a:spcBef>
                <a:spcPts val="0"/>
              </a:spcBef>
              <a:spcAft>
                <a:spcPts val="0"/>
              </a:spcAft>
              <a:buClr>
                <a:schemeClr val="lt1"/>
              </a:buClr>
              <a:buSzPts val="1900"/>
              <a:buNone/>
              <a:defRPr sz="1900">
                <a:solidFill>
                  <a:schemeClr val="lt1"/>
                </a:solidFill>
              </a:defRPr>
            </a:lvl9pPr>
          </a:lstStyle>
          <a:p/>
        </p:txBody>
      </p:sp>
      <p:sp>
        <p:nvSpPr>
          <p:cNvPr id="46" name="Google Shape;46;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7" name="Google Shape;47;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8" name="Shape 48"/>
        <p:cNvGrpSpPr/>
        <p:nvPr/>
      </p:nvGrpSpPr>
      <p:grpSpPr>
        <a:xfrm>
          <a:off x="0" y="0"/>
          <a:ext cx="0" cy="0"/>
          <a:chOff x="0" y="0"/>
          <a:chExt cx="0" cy="0"/>
        </a:xfrm>
      </p:grpSpPr>
      <p:sp>
        <p:nvSpPr>
          <p:cNvPr id="49" name="Google Shape;49;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100"/>
              <a:buFont typeface="Oswald"/>
              <a:buNone/>
              <a:defRPr sz="2100">
                <a:latin typeface="Oswald"/>
                <a:ea typeface="Oswald"/>
                <a:cs typeface="Oswald"/>
                <a:sym typeface="Oswald"/>
              </a:defRPr>
            </a:lvl1pPr>
          </a:lstStyle>
          <a:p/>
        </p:txBody>
      </p:sp>
      <p:sp>
        <p:nvSpPr>
          <p:cNvPr id="50" name="Google Shape;50;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1" name="Shape 51"/>
        <p:cNvGrpSpPr/>
        <p:nvPr/>
      </p:nvGrpSpPr>
      <p:grpSpPr>
        <a:xfrm>
          <a:off x="0" y="0"/>
          <a:ext cx="0" cy="0"/>
          <a:chOff x="0" y="0"/>
          <a:chExt cx="0" cy="0"/>
        </a:xfrm>
      </p:grpSpPr>
      <p:cxnSp>
        <p:nvCxnSpPr>
          <p:cNvPr id="52" name="Google Shape;52;p11"/>
          <p:cNvCxnSpPr/>
          <p:nvPr/>
        </p:nvCxnSpPr>
        <p:spPr>
          <a:xfrm>
            <a:off x="413275" y="2988275"/>
            <a:ext cx="910500" cy="0"/>
          </a:xfrm>
          <a:prstGeom prst="straightConnector1">
            <a:avLst/>
          </a:prstGeom>
          <a:noFill/>
          <a:ln cap="flat" cmpd="sng" w="28575">
            <a:solidFill>
              <a:schemeClr val="dk1"/>
            </a:solidFill>
            <a:prstDash val="lgDash"/>
            <a:round/>
            <a:headEnd len="sm" w="sm" type="none"/>
            <a:tailEnd len="sm" w="sm" type="none"/>
          </a:ln>
        </p:spPr>
      </p:cxnSp>
      <p:sp>
        <p:nvSpPr>
          <p:cNvPr id="53" name="Google Shape;53;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spcBef>
                <a:spcPts val="0"/>
              </a:spcBef>
              <a:spcAft>
                <a:spcPts val="0"/>
              </a:spcAft>
              <a:buSzPts val="12000"/>
              <a:buNone/>
              <a:defRPr sz="12000"/>
            </a:lvl1pPr>
            <a:lvl2pPr lvl="1">
              <a:spcBef>
                <a:spcPts val="0"/>
              </a:spcBef>
              <a:spcAft>
                <a:spcPts val="0"/>
              </a:spcAft>
              <a:buSzPts val="12000"/>
              <a:buNone/>
              <a:defRPr sz="12000"/>
            </a:lvl2pPr>
            <a:lvl3pPr lvl="2">
              <a:spcBef>
                <a:spcPts val="0"/>
              </a:spcBef>
              <a:spcAft>
                <a:spcPts val="0"/>
              </a:spcAft>
              <a:buSzPts val="12000"/>
              <a:buNone/>
              <a:defRPr sz="12000"/>
            </a:lvl3pPr>
            <a:lvl4pPr lvl="3">
              <a:spcBef>
                <a:spcPts val="0"/>
              </a:spcBef>
              <a:spcAft>
                <a:spcPts val="0"/>
              </a:spcAft>
              <a:buSzPts val="12000"/>
              <a:buNone/>
              <a:defRPr sz="12000"/>
            </a:lvl4pPr>
            <a:lvl5pPr lvl="4">
              <a:spcBef>
                <a:spcPts val="0"/>
              </a:spcBef>
              <a:spcAft>
                <a:spcPts val="0"/>
              </a:spcAft>
              <a:buSzPts val="12000"/>
              <a:buNone/>
              <a:defRPr sz="12000"/>
            </a:lvl5pPr>
            <a:lvl6pPr lvl="5">
              <a:spcBef>
                <a:spcPts val="0"/>
              </a:spcBef>
              <a:spcAft>
                <a:spcPts val="0"/>
              </a:spcAft>
              <a:buSzPts val="12000"/>
              <a:buNone/>
              <a:defRPr sz="12000"/>
            </a:lvl6pPr>
            <a:lvl7pPr lvl="6">
              <a:spcBef>
                <a:spcPts val="0"/>
              </a:spcBef>
              <a:spcAft>
                <a:spcPts val="0"/>
              </a:spcAft>
              <a:buSzPts val="12000"/>
              <a:buNone/>
              <a:defRPr sz="12000"/>
            </a:lvl7pPr>
            <a:lvl8pPr lvl="7">
              <a:spcBef>
                <a:spcPts val="0"/>
              </a:spcBef>
              <a:spcAft>
                <a:spcPts val="0"/>
              </a:spcAft>
              <a:buSzPts val="12000"/>
              <a:buNone/>
              <a:defRPr sz="12000"/>
            </a:lvl8pPr>
            <a:lvl9pPr lvl="8">
              <a:spcBef>
                <a:spcPts val="0"/>
              </a:spcBef>
              <a:spcAft>
                <a:spcPts val="0"/>
              </a:spcAft>
              <a:buSzPts val="12000"/>
              <a:buNone/>
              <a:defRPr sz="12000"/>
            </a:lvl9pPr>
          </a:lstStyle>
          <a:p>
            <a:r>
              <a:t>xx%</a:t>
            </a:r>
          </a:p>
        </p:txBody>
      </p:sp>
      <p:sp>
        <p:nvSpPr>
          <p:cNvPr id="54" name="Google Shape;54;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55" name="Google Shape;55;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odern-writer">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72500"/>
            <a:ext cx="8520600" cy="733500"/>
          </a:xfrm>
          <a:prstGeom prst="rect">
            <a:avLst/>
          </a:prstGeom>
          <a:noFill/>
          <a:ln>
            <a:noFill/>
          </a:ln>
        </p:spPr>
        <p:txBody>
          <a:bodyPr anchorCtr="0" anchor="b" bIns="91425" lIns="91425" spcFirstLastPara="1" rIns="91425" wrap="square" tIns="91425">
            <a:normAutofit/>
          </a:bodyPr>
          <a:lstStyle>
            <a:lvl1pPr lvl="0">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9pPr>
          </a:lstStyle>
          <a:p/>
        </p:txBody>
      </p:sp>
      <p:sp>
        <p:nvSpPr>
          <p:cNvPr id="7" name="Google Shape;7;p1"/>
          <p:cNvSpPr txBox="1"/>
          <p:nvPr>
            <p:ph idx="1" type="body"/>
          </p:nvPr>
        </p:nvSpPr>
        <p:spPr>
          <a:xfrm>
            <a:off x="311700" y="1468825"/>
            <a:ext cx="8520600" cy="3099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Source Code Pro"/>
                <a:ea typeface="Source Code Pro"/>
                <a:cs typeface="Source Code Pro"/>
                <a:sym typeface="Source Code Pro"/>
              </a:defRPr>
            </a:lvl1pPr>
            <a:lvl2pPr lvl="1" algn="r">
              <a:buNone/>
              <a:defRPr sz="1000">
                <a:solidFill>
                  <a:schemeClr val="dk2"/>
                </a:solidFill>
                <a:latin typeface="Source Code Pro"/>
                <a:ea typeface="Source Code Pro"/>
                <a:cs typeface="Source Code Pro"/>
                <a:sym typeface="Source Code Pro"/>
              </a:defRPr>
            </a:lvl2pPr>
            <a:lvl3pPr lvl="2" algn="r">
              <a:buNone/>
              <a:defRPr sz="1000">
                <a:solidFill>
                  <a:schemeClr val="dk2"/>
                </a:solidFill>
                <a:latin typeface="Source Code Pro"/>
                <a:ea typeface="Source Code Pro"/>
                <a:cs typeface="Source Code Pro"/>
                <a:sym typeface="Source Code Pro"/>
              </a:defRPr>
            </a:lvl3pPr>
            <a:lvl4pPr lvl="3" algn="r">
              <a:buNone/>
              <a:defRPr sz="1000">
                <a:solidFill>
                  <a:schemeClr val="dk2"/>
                </a:solidFill>
                <a:latin typeface="Source Code Pro"/>
                <a:ea typeface="Source Code Pro"/>
                <a:cs typeface="Source Code Pro"/>
                <a:sym typeface="Source Code Pro"/>
              </a:defRPr>
            </a:lvl4pPr>
            <a:lvl5pPr lvl="4" algn="r">
              <a:buNone/>
              <a:defRPr sz="1000">
                <a:solidFill>
                  <a:schemeClr val="dk2"/>
                </a:solidFill>
                <a:latin typeface="Source Code Pro"/>
                <a:ea typeface="Source Code Pro"/>
                <a:cs typeface="Source Code Pro"/>
                <a:sym typeface="Source Code Pro"/>
              </a:defRPr>
            </a:lvl5pPr>
            <a:lvl6pPr lvl="5" algn="r">
              <a:buNone/>
              <a:defRPr sz="1000">
                <a:solidFill>
                  <a:schemeClr val="dk2"/>
                </a:solidFill>
                <a:latin typeface="Source Code Pro"/>
                <a:ea typeface="Source Code Pro"/>
                <a:cs typeface="Source Code Pro"/>
                <a:sym typeface="Source Code Pro"/>
              </a:defRPr>
            </a:lvl6pPr>
            <a:lvl7pPr lvl="6" algn="r">
              <a:buNone/>
              <a:defRPr sz="1000">
                <a:solidFill>
                  <a:schemeClr val="dk2"/>
                </a:solidFill>
                <a:latin typeface="Source Code Pro"/>
                <a:ea typeface="Source Code Pro"/>
                <a:cs typeface="Source Code Pro"/>
                <a:sym typeface="Source Code Pro"/>
              </a:defRPr>
            </a:lvl7pPr>
            <a:lvl8pPr lvl="7" algn="r">
              <a:buNone/>
              <a:defRPr sz="1000">
                <a:solidFill>
                  <a:schemeClr val="dk2"/>
                </a:solidFill>
                <a:latin typeface="Source Code Pro"/>
                <a:ea typeface="Source Code Pro"/>
                <a:cs typeface="Source Code Pro"/>
                <a:sym typeface="Source Code Pro"/>
              </a:defRPr>
            </a:lvl8pPr>
            <a:lvl9pPr lvl="8" algn="r">
              <a:buNone/>
              <a:defRPr sz="1000">
                <a:solidFill>
                  <a:schemeClr val="dk2"/>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3"/>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GB">
                <a:solidFill>
                  <a:schemeClr val="dk1"/>
                </a:solidFill>
              </a:rPr>
              <a:t>Emma Tierney 4 SYP.                  Manifesto:</a:t>
            </a:r>
            <a:endParaRPr>
              <a:solidFill>
                <a:schemeClr val="dk1"/>
              </a:solidFill>
            </a:endParaRPr>
          </a:p>
        </p:txBody>
      </p:sp>
      <p:sp>
        <p:nvSpPr>
          <p:cNvPr id="63" name="Google Shape;63;p13"/>
          <p:cNvSpPr txBox="1"/>
          <p:nvPr>
            <p:ph idx="1" type="body"/>
          </p:nvPr>
        </p:nvSpPr>
        <p:spPr>
          <a:xfrm>
            <a:off x="572100" y="1468832"/>
            <a:ext cx="3999900" cy="30999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GB">
                <a:solidFill>
                  <a:srgbClr val="000000"/>
                </a:solidFill>
              </a:rPr>
              <a:t>Hi, My name is Emma Tierney and Im running to be a member of the </a:t>
            </a:r>
            <a:r>
              <a:rPr lang="en-GB">
                <a:solidFill>
                  <a:srgbClr val="000000"/>
                </a:solidFill>
              </a:rPr>
              <a:t>Scottish Youth Parliament (SYP) and this is my presentation.</a:t>
            </a:r>
            <a:endParaRPr>
              <a:solidFill>
                <a:srgbClr val="000000"/>
              </a:solidFill>
            </a:endParaRPr>
          </a:p>
          <a:p>
            <a:pPr indent="0" lvl="0" marL="0" rtl="0" algn="l">
              <a:spcBef>
                <a:spcPts val="1200"/>
              </a:spcBef>
              <a:spcAft>
                <a:spcPts val="0"/>
              </a:spcAft>
              <a:buNone/>
            </a:pPr>
            <a:r>
              <a:rPr lang="en-GB">
                <a:solidFill>
                  <a:srgbClr val="000000"/>
                </a:solidFill>
                <a:highlight>
                  <a:schemeClr val="dk1"/>
                </a:highlight>
              </a:rPr>
              <a:t>Why would I like to be apart of the SYP?</a:t>
            </a:r>
            <a:endParaRPr>
              <a:solidFill>
                <a:srgbClr val="000000"/>
              </a:solidFill>
              <a:highlight>
                <a:schemeClr val="dk1"/>
              </a:highlight>
            </a:endParaRPr>
          </a:p>
          <a:p>
            <a:pPr indent="0" lvl="0" marL="0" rtl="0" algn="l">
              <a:spcBef>
                <a:spcPts val="1200"/>
              </a:spcBef>
              <a:spcAft>
                <a:spcPts val="1200"/>
              </a:spcAft>
              <a:buNone/>
            </a:pPr>
            <a:r>
              <a:rPr lang="en-GB">
                <a:solidFill>
                  <a:srgbClr val="000000"/>
                </a:solidFill>
              </a:rPr>
              <a:t>I would like to be apart of the Scottish youth parliament because, I care dearly about the thoughts and opinions from the people of our country including the youth, and I believe that I am capable of giving Scotland a brighter future!</a:t>
            </a:r>
            <a:endParaRPr>
              <a:solidFill>
                <a:srgbClr val="000000"/>
              </a:solidFill>
            </a:endParaRPr>
          </a:p>
        </p:txBody>
      </p:sp>
      <p:sp>
        <p:nvSpPr>
          <p:cNvPr id="64" name="Google Shape;64;p13"/>
          <p:cNvSpPr txBox="1"/>
          <p:nvPr>
            <p:ph idx="2" type="body"/>
          </p:nvPr>
        </p:nvSpPr>
        <p:spPr>
          <a:xfrm>
            <a:off x="4832400" y="1468825"/>
            <a:ext cx="3999900" cy="30999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en-GB">
                <a:solidFill>
                  <a:schemeClr val="dk1"/>
                </a:solidFill>
              </a:rPr>
              <a:t>Poverty and income inequality.</a:t>
            </a:r>
            <a:endParaRPr>
              <a:solidFill>
                <a:schemeClr val="dk1"/>
              </a:solidFill>
            </a:endParaRPr>
          </a:p>
          <a:p>
            <a:pPr indent="0" lvl="0" marL="0" rtl="0" algn="l">
              <a:spcBef>
                <a:spcPts val="1200"/>
              </a:spcBef>
              <a:spcAft>
                <a:spcPts val="0"/>
              </a:spcAft>
              <a:buNone/>
            </a:pPr>
            <a:r>
              <a:rPr lang="en-GB">
                <a:solidFill>
                  <a:srgbClr val="000000"/>
                </a:solidFill>
                <a:highlight>
                  <a:schemeClr val="dk1"/>
                </a:highlight>
              </a:rPr>
              <a:t>Every child should have a breakfast.</a:t>
            </a:r>
            <a:endParaRPr>
              <a:solidFill>
                <a:srgbClr val="000000"/>
              </a:solidFill>
              <a:highlight>
                <a:schemeClr val="dk1"/>
              </a:highlight>
            </a:endParaRPr>
          </a:p>
          <a:p>
            <a:pPr indent="0" lvl="0" marL="0" rtl="0" algn="l">
              <a:spcBef>
                <a:spcPts val="1200"/>
              </a:spcBef>
              <a:spcAft>
                <a:spcPts val="0"/>
              </a:spcAft>
              <a:buNone/>
            </a:pPr>
            <a:r>
              <a:rPr lang="en-GB">
                <a:solidFill>
                  <a:srgbClr val="000000"/>
                </a:solidFill>
                <a:highlight>
                  <a:schemeClr val="dk1"/>
                </a:highlight>
              </a:rPr>
              <a:t>Eliminate hygeine poverty.</a:t>
            </a:r>
            <a:endParaRPr>
              <a:solidFill>
                <a:srgbClr val="000000"/>
              </a:solidFill>
              <a:highlight>
                <a:schemeClr val="dk1"/>
              </a:highlight>
            </a:endParaRPr>
          </a:p>
          <a:p>
            <a:pPr indent="0" lvl="0" marL="0" rtl="0" algn="l">
              <a:spcBef>
                <a:spcPts val="1200"/>
              </a:spcBef>
              <a:spcAft>
                <a:spcPts val="0"/>
              </a:spcAft>
              <a:buNone/>
            </a:pPr>
            <a:r>
              <a:rPr lang="en-GB">
                <a:solidFill>
                  <a:schemeClr val="dk1"/>
                </a:solidFill>
              </a:rPr>
              <a:t>How would I fix these?</a:t>
            </a:r>
            <a:endParaRPr>
              <a:solidFill>
                <a:schemeClr val="dk1"/>
              </a:solidFill>
            </a:endParaRPr>
          </a:p>
          <a:p>
            <a:pPr indent="0" lvl="0" marL="0" rtl="0" algn="l">
              <a:spcBef>
                <a:spcPts val="1200"/>
              </a:spcBef>
              <a:spcAft>
                <a:spcPts val="1200"/>
              </a:spcAft>
              <a:buNone/>
            </a:pPr>
            <a:r>
              <a:rPr lang="en-GB">
                <a:solidFill>
                  <a:srgbClr val="000000"/>
                </a:solidFill>
              </a:rPr>
              <a:t>In order to fix these issues I would get alot more families involved with charities and food banks and set up plans so that all children can have access to warm meals and hygiene products like deodorant, sanitary products, shampoos and conditioners etc.</a:t>
            </a:r>
            <a:endParaRPr>
              <a:solidFill>
                <a:srgbClr val="0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4"/>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GB">
                <a:solidFill>
                  <a:schemeClr val="dk1"/>
                </a:solidFill>
              </a:rPr>
              <a:t>Manifestos:                  Emma Tierney 4 SYP</a:t>
            </a:r>
            <a:endParaRPr>
              <a:solidFill>
                <a:schemeClr val="dk1"/>
              </a:solidFill>
            </a:endParaRPr>
          </a:p>
        </p:txBody>
      </p:sp>
      <p:sp>
        <p:nvSpPr>
          <p:cNvPr id="70" name="Google Shape;70;p14"/>
          <p:cNvSpPr txBox="1"/>
          <p:nvPr>
            <p:ph idx="1" type="body"/>
          </p:nvPr>
        </p:nvSpPr>
        <p:spPr>
          <a:xfrm>
            <a:off x="366564" y="1468825"/>
            <a:ext cx="3999900" cy="3099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850">
                <a:solidFill>
                  <a:schemeClr val="dk1"/>
                </a:solidFill>
              </a:rPr>
              <a:t>Health and wellbeing.</a:t>
            </a:r>
            <a:endParaRPr sz="850">
              <a:solidFill>
                <a:schemeClr val="dk1"/>
              </a:solidFill>
            </a:endParaRPr>
          </a:p>
          <a:p>
            <a:pPr indent="0" lvl="0" marL="0" rtl="0" algn="l">
              <a:spcBef>
                <a:spcPts val="1200"/>
              </a:spcBef>
              <a:spcAft>
                <a:spcPts val="0"/>
              </a:spcAft>
              <a:buNone/>
            </a:pPr>
            <a:r>
              <a:rPr lang="en-GB" sz="850">
                <a:solidFill>
                  <a:srgbClr val="000000"/>
                </a:solidFill>
                <a:highlight>
                  <a:schemeClr val="dk1"/>
                </a:highlight>
              </a:rPr>
              <a:t>Mental health support for all youth</a:t>
            </a:r>
            <a:endParaRPr sz="850">
              <a:solidFill>
                <a:srgbClr val="000000"/>
              </a:solidFill>
              <a:highlight>
                <a:schemeClr val="dk1"/>
              </a:highlight>
            </a:endParaRPr>
          </a:p>
          <a:p>
            <a:pPr indent="0" lvl="0" marL="0" rtl="0" algn="l">
              <a:spcBef>
                <a:spcPts val="1200"/>
              </a:spcBef>
              <a:spcAft>
                <a:spcPts val="0"/>
              </a:spcAft>
              <a:buNone/>
            </a:pPr>
            <a:r>
              <a:rPr lang="en-GB" sz="850">
                <a:solidFill>
                  <a:srgbClr val="000000"/>
                </a:solidFill>
                <a:highlight>
                  <a:schemeClr val="dk1"/>
                </a:highlight>
              </a:rPr>
              <a:t>Safe spaces for girls</a:t>
            </a:r>
            <a:endParaRPr sz="850">
              <a:solidFill>
                <a:srgbClr val="000000"/>
              </a:solidFill>
              <a:highlight>
                <a:schemeClr val="dk1"/>
              </a:highlight>
            </a:endParaRPr>
          </a:p>
          <a:p>
            <a:pPr indent="0" lvl="0" marL="0" rtl="0" algn="l">
              <a:spcBef>
                <a:spcPts val="1200"/>
              </a:spcBef>
              <a:spcAft>
                <a:spcPts val="0"/>
              </a:spcAft>
              <a:buNone/>
            </a:pPr>
            <a:r>
              <a:rPr lang="en-GB" sz="850">
                <a:solidFill>
                  <a:srgbClr val="000000"/>
                </a:solidFill>
                <a:highlight>
                  <a:schemeClr val="dk1"/>
                </a:highlight>
              </a:rPr>
              <a:t>Acsess for sport</a:t>
            </a:r>
            <a:endParaRPr sz="850">
              <a:solidFill>
                <a:srgbClr val="000000"/>
              </a:solidFill>
              <a:highlight>
                <a:schemeClr val="dk1"/>
              </a:highlight>
            </a:endParaRPr>
          </a:p>
          <a:p>
            <a:pPr indent="0" lvl="0" marL="0" rtl="0" algn="l">
              <a:spcBef>
                <a:spcPts val="1200"/>
              </a:spcBef>
              <a:spcAft>
                <a:spcPts val="0"/>
              </a:spcAft>
              <a:buNone/>
            </a:pPr>
            <a:r>
              <a:rPr lang="en-GB" sz="850">
                <a:solidFill>
                  <a:schemeClr val="dk1"/>
                </a:solidFill>
              </a:rPr>
              <a:t>How would I fix these?</a:t>
            </a:r>
            <a:endParaRPr sz="850">
              <a:solidFill>
                <a:schemeClr val="dk1"/>
              </a:solidFill>
            </a:endParaRPr>
          </a:p>
          <a:p>
            <a:pPr indent="0" lvl="0" marL="0" rtl="0" algn="l">
              <a:spcBef>
                <a:spcPts val="1200"/>
              </a:spcBef>
              <a:spcAft>
                <a:spcPts val="0"/>
              </a:spcAft>
              <a:buNone/>
            </a:pPr>
            <a:r>
              <a:rPr lang="en-GB" sz="900">
                <a:solidFill>
                  <a:srgbClr val="000000"/>
                </a:solidFill>
              </a:rPr>
              <a:t>In order to fix these issues I would make sure all youths had access to mental health support in and outside of school by setting up counselling sessions and online websites. To create safe spaces for girls I would campaign for designated areas to be created in with school and in every environment a girl is apart of in order for girls to go and feel supported and safe. To get rid of this issue I would hold more campaigns to fund sport access I would organise sport fundraising events and reach out to local businesses for sponsorship </a:t>
            </a:r>
            <a:endParaRPr sz="900">
              <a:solidFill>
                <a:srgbClr val="000000"/>
              </a:solidFill>
            </a:endParaRPr>
          </a:p>
          <a:p>
            <a:pPr indent="0" lvl="0" marL="0" rtl="0" algn="l">
              <a:spcBef>
                <a:spcPts val="1200"/>
              </a:spcBef>
              <a:spcAft>
                <a:spcPts val="1200"/>
              </a:spcAft>
              <a:buNone/>
            </a:pPr>
            <a:r>
              <a:t/>
            </a:r>
            <a:endParaRPr>
              <a:solidFill>
                <a:schemeClr val="dk1"/>
              </a:solidFill>
              <a:highlight>
                <a:srgbClr val="000000"/>
              </a:highlight>
            </a:endParaRPr>
          </a:p>
        </p:txBody>
      </p:sp>
      <p:sp>
        <p:nvSpPr>
          <p:cNvPr id="71" name="Google Shape;71;p14"/>
          <p:cNvSpPr txBox="1"/>
          <p:nvPr>
            <p:ph idx="2" type="body"/>
          </p:nvPr>
        </p:nvSpPr>
        <p:spPr>
          <a:xfrm>
            <a:off x="4832400" y="1468825"/>
            <a:ext cx="3999900" cy="3099900"/>
          </a:xfrm>
          <a:prstGeom prst="rect">
            <a:avLst/>
          </a:prstGeom>
        </p:spPr>
        <p:txBody>
          <a:bodyPr anchorCtr="0" anchor="t" bIns="91425" lIns="91425" spcFirstLastPara="1" rIns="91425" wrap="square" tIns="91425">
            <a:normAutofit fontScale="77500" lnSpcReduction="20000"/>
          </a:bodyPr>
          <a:lstStyle/>
          <a:p>
            <a:pPr indent="0" lvl="0" marL="0" rtl="0" algn="l">
              <a:spcBef>
                <a:spcPts val="0"/>
              </a:spcBef>
              <a:spcAft>
                <a:spcPts val="0"/>
              </a:spcAft>
              <a:buNone/>
            </a:pPr>
            <a:r>
              <a:rPr lang="en-GB">
                <a:solidFill>
                  <a:schemeClr val="dk1"/>
                </a:solidFill>
              </a:rPr>
              <a:t>Culture and media.</a:t>
            </a:r>
            <a:endParaRPr>
              <a:solidFill>
                <a:schemeClr val="dk1"/>
              </a:solidFill>
            </a:endParaRPr>
          </a:p>
          <a:p>
            <a:pPr indent="0" lvl="0" marL="0" rtl="0" algn="l">
              <a:spcBef>
                <a:spcPts val="1200"/>
              </a:spcBef>
              <a:spcAft>
                <a:spcPts val="0"/>
              </a:spcAft>
              <a:buNone/>
            </a:pPr>
            <a:r>
              <a:rPr lang="en-GB">
                <a:solidFill>
                  <a:srgbClr val="000000"/>
                </a:solidFill>
                <a:highlight>
                  <a:schemeClr val="dk1"/>
                </a:highlight>
              </a:rPr>
              <a:t>Embrace Scottish culture </a:t>
            </a:r>
            <a:endParaRPr>
              <a:solidFill>
                <a:srgbClr val="000000"/>
              </a:solidFill>
              <a:highlight>
                <a:schemeClr val="dk1"/>
              </a:highlight>
            </a:endParaRPr>
          </a:p>
          <a:p>
            <a:pPr indent="0" lvl="0" marL="0" rtl="0" algn="l">
              <a:spcBef>
                <a:spcPts val="1200"/>
              </a:spcBef>
              <a:spcAft>
                <a:spcPts val="0"/>
              </a:spcAft>
              <a:buNone/>
            </a:pPr>
            <a:r>
              <a:rPr lang="en-GB">
                <a:solidFill>
                  <a:srgbClr val="000000"/>
                </a:solidFill>
                <a:highlight>
                  <a:schemeClr val="dk1"/>
                </a:highlight>
              </a:rPr>
              <a:t>Promote safe social media usage for all youths</a:t>
            </a:r>
            <a:endParaRPr>
              <a:solidFill>
                <a:srgbClr val="000000"/>
              </a:solidFill>
              <a:highlight>
                <a:schemeClr val="dk1"/>
              </a:highlight>
            </a:endParaRPr>
          </a:p>
          <a:p>
            <a:pPr indent="0" lvl="0" marL="0" rtl="0" algn="l">
              <a:spcBef>
                <a:spcPts val="1200"/>
              </a:spcBef>
              <a:spcAft>
                <a:spcPts val="0"/>
              </a:spcAft>
              <a:buNone/>
            </a:pPr>
            <a:r>
              <a:rPr lang="en-GB">
                <a:solidFill>
                  <a:srgbClr val="000000"/>
                </a:solidFill>
                <a:highlight>
                  <a:schemeClr val="dk1"/>
                </a:highlight>
              </a:rPr>
              <a:t>Educate the youth about fake news</a:t>
            </a:r>
            <a:endParaRPr>
              <a:solidFill>
                <a:srgbClr val="000000"/>
              </a:solidFill>
              <a:highlight>
                <a:schemeClr val="dk1"/>
              </a:highlight>
            </a:endParaRPr>
          </a:p>
          <a:p>
            <a:pPr indent="0" lvl="0" marL="0" rtl="0" algn="l">
              <a:spcBef>
                <a:spcPts val="1200"/>
              </a:spcBef>
              <a:spcAft>
                <a:spcPts val="0"/>
              </a:spcAft>
              <a:buNone/>
            </a:pPr>
            <a:r>
              <a:rPr lang="en-GB">
                <a:solidFill>
                  <a:schemeClr val="dk1"/>
                </a:solidFill>
              </a:rPr>
              <a:t>How would I fix these?</a:t>
            </a:r>
            <a:endParaRPr>
              <a:solidFill>
                <a:schemeClr val="dk1"/>
              </a:solidFill>
            </a:endParaRPr>
          </a:p>
          <a:p>
            <a:pPr indent="0" lvl="0" marL="0" rtl="0" algn="l">
              <a:spcBef>
                <a:spcPts val="1200"/>
              </a:spcBef>
              <a:spcAft>
                <a:spcPts val="1200"/>
              </a:spcAft>
              <a:buNone/>
            </a:pPr>
            <a:r>
              <a:rPr lang="en-GB" sz="1200">
                <a:solidFill>
                  <a:srgbClr val="000000"/>
                </a:solidFill>
              </a:rPr>
              <a:t>To embrace Scottish culture I would encourage people to immerse in Scottish traditions and hold community celebrations and try to inspire people to eat more traditional dishes. To help promote safe social media usage I would open communication, set practical boundaries and teach digital resilience. To help educate the youth about false news I would influence them to pause and question everything they are seeing online before spreading it and believing it.</a:t>
            </a:r>
            <a:endParaRPr sz="1200">
              <a:solidFill>
                <a:srgbClr val="00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5"/>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GB">
                <a:solidFill>
                  <a:schemeClr val="dk1"/>
                </a:solidFill>
              </a:rPr>
              <a:t>Make Clackmannanshire great again!</a:t>
            </a:r>
            <a:endParaRPr>
              <a:solidFill>
                <a:schemeClr val="dk1"/>
              </a:solidFill>
            </a:endParaRPr>
          </a:p>
        </p:txBody>
      </p:sp>
      <p:sp>
        <p:nvSpPr>
          <p:cNvPr id="77" name="Google Shape;77;p15"/>
          <p:cNvSpPr txBox="1"/>
          <p:nvPr>
            <p:ph idx="1" type="body"/>
          </p:nvPr>
        </p:nvSpPr>
        <p:spPr>
          <a:xfrm>
            <a:off x="311700" y="1468825"/>
            <a:ext cx="3999900" cy="3099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Vote Emma Tierney for better </a:t>
            </a:r>
            <a:r>
              <a:rPr lang="en-GB"/>
              <a:t>future!</a:t>
            </a:r>
            <a:endParaRPr/>
          </a:p>
          <a:p>
            <a:pPr indent="0" lvl="0" marL="0" rtl="0" algn="l">
              <a:spcBef>
                <a:spcPts val="1200"/>
              </a:spcBef>
              <a:spcAft>
                <a:spcPts val="1200"/>
              </a:spcAft>
              <a:buNone/>
            </a:pPr>
            <a:r>
              <a:rPr lang="en-GB"/>
              <a:t>Thanks for watching!</a:t>
            </a:r>
            <a:endParaRPr/>
          </a:p>
        </p:txBody>
      </p:sp>
      <p:sp>
        <p:nvSpPr>
          <p:cNvPr id="78" name="Google Shape;78;p15"/>
          <p:cNvSpPr txBox="1"/>
          <p:nvPr>
            <p:ph idx="2" type="body"/>
          </p:nvPr>
        </p:nvSpPr>
        <p:spPr>
          <a:xfrm>
            <a:off x="4832400" y="1468825"/>
            <a:ext cx="3999900" cy="3099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79" name="Google Shape;79;p15"/>
          <p:cNvPicPr preferRelativeResize="0"/>
          <p:nvPr/>
        </p:nvPicPr>
        <p:blipFill>
          <a:blip r:embed="rId3">
            <a:alphaModFix/>
          </a:blip>
          <a:stretch>
            <a:fillRect/>
          </a:stretch>
        </p:blipFill>
        <p:spPr>
          <a:xfrm>
            <a:off x="4832401" y="1468825"/>
            <a:ext cx="3999901" cy="30999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odern Writer">
  <a:themeElements>
    <a:clrScheme name="Modern Writer">
      <a:dk1>
        <a:srgbClr val="E91D63"/>
      </a:dk1>
      <a:lt1>
        <a:srgbClr val="FFFFFF"/>
      </a:lt1>
      <a:dk2>
        <a:srgbClr val="424242"/>
      </a:dk2>
      <a:lt2>
        <a:srgbClr val="999999"/>
      </a:lt2>
      <a:accent1>
        <a:srgbClr val="607D8B"/>
      </a:accent1>
      <a:accent2>
        <a:srgbClr val="673AB7"/>
      </a:accent2>
      <a:accent3>
        <a:srgbClr val="9C26B0"/>
      </a:accent3>
      <a:accent4>
        <a:srgbClr val="0090AC"/>
      </a:accent4>
      <a:accent5>
        <a:srgbClr val="00838F"/>
      </a:accent5>
      <a:accent6>
        <a:srgbClr val="F8E71C"/>
      </a:accent6>
      <a:hlink>
        <a:srgbClr val="00838F"/>
      </a:hlink>
      <a:folHlink>
        <a:srgbClr val="00838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