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4907E7-9F94-2AFA-228A-D95B4CD3793D}" v="1496" dt="2026-10-06T16:11:47.086"/>
    <p1510:client id="{DAD55E08-6B0E-866C-96AD-3E3F9EC913D0}" v="6" dt="2026-10-06T15:53:03.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DAD55E08-6B0E-866C-96AD-3E3F9EC913D0}"/>
    <pc:docChg chg="modSld">
      <pc:chgData name="" userId="" providerId="" clId="Web-{DAD55E08-6B0E-866C-96AD-3E3F9EC913D0}" dt="2026-10-06T15:53:03.978" v="5" actId="20577"/>
      <pc:docMkLst>
        <pc:docMk/>
      </pc:docMkLst>
      <pc:sldChg chg="modSp">
        <pc:chgData name="" userId="" providerId="" clId="Web-{DAD55E08-6B0E-866C-96AD-3E3F9EC913D0}" dt="2026-10-06T15:53:03.978" v="5" actId="20577"/>
        <pc:sldMkLst>
          <pc:docMk/>
          <pc:sldMk cId="109857222" sldId="256"/>
        </pc:sldMkLst>
        <pc:spChg chg="mod">
          <ac:chgData name="" userId="" providerId="" clId="Web-{DAD55E08-6B0E-866C-96AD-3E3F9EC913D0}" dt="2026-10-06T15:53:03.978" v="5" actId="20577"/>
          <ac:spMkLst>
            <pc:docMk/>
            <pc:sldMk cId="109857222" sldId="256"/>
            <ac:spMk id="2" creationId="{00000000-0000-0000-0000-000000000000}"/>
          </ac:spMkLst>
        </pc:spChg>
      </pc:sldChg>
    </pc:docChg>
  </pc:docChgLst>
  <pc:docChgLst>
    <pc:chgData name="iroychowdhury20" userId="S::iroychowdhury20@dundeeschools.scot::77f72f6e-9b4e-43f3-a440-924836290448" providerId="AD" clId="Web-{6B4907E7-9F94-2AFA-228A-D95B4CD3793D}"/>
    <pc:docChg chg="addSld modSld">
      <pc:chgData name="iroychowdhury20" userId="S::iroychowdhury20@dundeeschools.scot::77f72f6e-9b4e-43f3-a440-924836290448" providerId="AD" clId="Web-{6B4907E7-9F94-2AFA-228A-D95B4CD3793D}" dt="2026-10-06T16:11:47.086" v="1490"/>
      <pc:docMkLst>
        <pc:docMk/>
      </pc:docMkLst>
      <pc:sldChg chg="modSp mod setBg">
        <pc:chgData name="iroychowdhury20" userId="S::iroychowdhury20@dundeeschools.scot::77f72f6e-9b4e-43f3-a440-924836290448" providerId="AD" clId="Web-{6B4907E7-9F94-2AFA-228A-D95B4CD3793D}" dt="2026-10-06T16:11:02.818" v="1486"/>
        <pc:sldMkLst>
          <pc:docMk/>
          <pc:sldMk cId="109857222" sldId="256"/>
        </pc:sldMkLst>
        <pc:spChg chg="mod">
          <ac:chgData name="iroychowdhury20" userId="S::iroychowdhury20@dundeeschools.scot::77f72f6e-9b4e-43f3-a440-924836290448" providerId="AD" clId="Web-{6B4907E7-9F94-2AFA-228A-D95B4CD3793D}" dt="2026-10-06T16:10:47.802" v="1484" actId="20577"/>
          <ac:spMkLst>
            <pc:docMk/>
            <pc:sldMk cId="109857222" sldId="256"/>
            <ac:spMk id="2" creationId="{00000000-0000-0000-0000-000000000000}"/>
          </ac:spMkLst>
        </pc:spChg>
        <pc:spChg chg="mod">
          <ac:chgData name="iroychowdhury20" userId="S::iroychowdhury20@dundeeschools.scot::77f72f6e-9b4e-43f3-a440-924836290448" providerId="AD" clId="Web-{6B4907E7-9F94-2AFA-228A-D95B4CD3793D}" dt="2026-10-06T15:57:33.987" v="22" actId="20577"/>
          <ac:spMkLst>
            <pc:docMk/>
            <pc:sldMk cId="109857222" sldId="256"/>
            <ac:spMk id="3" creationId="{00000000-0000-0000-0000-000000000000}"/>
          </ac:spMkLst>
        </pc:spChg>
      </pc:sldChg>
      <pc:sldChg chg="addSp modSp new mod setBg">
        <pc:chgData name="iroychowdhury20" userId="S::iroychowdhury20@dundeeschools.scot::77f72f6e-9b4e-43f3-a440-924836290448" providerId="AD" clId="Web-{6B4907E7-9F94-2AFA-228A-D95B4CD3793D}" dt="2026-10-06T16:10:16.269" v="1478" actId="14100"/>
        <pc:sldMkLst>
          <pc:docMk/>
          <pc:sldMk cId="925043414" sldId="257"/>
        </pc:sldMkLst>
        <pc:spChg chg="mod">
          <ac:chgData name="iroychowdhury20" userId="S::iroychowdhury20@dundeeschools.scot::77f72f6e-9b4e-43f3-a440-924836290448" providerId="AD" clId="Web-{6B4907E7-9F94-2AFA-228A-D95B4CD3793D}" dt="2026-10-06T15:57:40.003" v="33" actId="20577"/>
          <ac:spMkLst>
            <pc:docMk/>
            <pc:sldMk cId="925043414" sldId="257"/>
            <ac:spMk id="2" creationId="{C3DEEF02-A034-EDCF-EE1A-9D9BCB3B53D5}"/>
          </ac:spMkLst>
        </pc:spChg>
        <pc:spChg chg="mod">
          <ac:chgData name="iroychowdhury20" userId="S::iroychowdhury20@dundeeschools.scot::77f72f6e-9b4e-43f3-a440-924836290448" providerId="AD" clId="Web-{6B4907E7-9F94-2AFA-228A-D95B4CD3793D}" dt="2026-10-06T16:09:17.564" v="1474" actId="20577"/>
          <ac:spMkLst>
            <pc:docMk/>
            <pc:sldMk cId="925043414" sldId="257"/>
            <ac:spMk id="3" creationId="{20A5AB80-941C-FCD3-E719-6645D657A0C1}"/>
          </ac:spMkLst>
        </pc:spChg>
        <pc:picChg chg="add mod">
          <ac:chgData name="iroychowdhury20" userId="S::iroychowdhury20@dundeeschools.scot::77f72f6e-9b4e-43f3-a440-924836290448" providerId="AD" clId="Web-{6B4907E7-9F94-2AFA-228A-D95B4CD3793D}" dt="2026-10-06T16:10:16.269" v="1478" actId="14100"/>
          <ac:picMkLst>
            <pc:docMk/>
            <pc:sldMk cId="925043414" sldId="257"/>
            <ac:picMk id="4" creationId="{F35D196C-A2CD-4A92-C5F6-3C921F85C385}"/>
          </ac:picMkLst>
        </pc:picChg>
      </pc:sldChg>
      <pc:sldChg chg="modSp new mod setBg">
        <pc:chgData name="iroychowdhury20" userId="S::iroychowdhury20@dundeeschools.scot::77f72f6e-9b4e-43f3-a440-924836290448" providerId="AD" clId="Web-{6B4907E7-9F94-2AFA-228A-D95B4CD3793D}" dt="2026-10-06T16:11:47.086" v="1490"/>
        <pc:sldMkLst>
          <pc:docMk/>
          <pc:sldMk cId="3917606907" sldId="258"/>
        </pc:sldMkLst>
        <pc:spChg chg="mod">
          <ac:chgData name="iroychowdhury20" userId="S::iroychowdhury20@dundeeschools.scot::77f72f6e-9b4e-43f3-a440-924836290448" providerId="AD" clId="Web-{6B4907E7-9F94-2AFA-228A-D95B4CD3793D}" dt="2026-10-06T15:59:51.399" v="144" actId="20577"/>
          <ac:spMkLst>
            <pc:docMk/>
            <pc:sldMk cId="3917606907" sldId="258"/>
            <ac:spMk id="2" creationId="{2544E759-DF40-3BF1-7FE1-05FDA0588B63}"/>
          </ac:spMkLst>
        </pc:spChg>
        <pc:spChg chg="mod">
          <ac:chgData name="iroychowdhury20" userId="S::iroychowdhury20@dundeeschools.scot::77f72f6e-9b4e-43f3-a440-924836290448" providerId="AD" clId="Web-{6B4907E7-9F94-2AFA-228A-D95B4CD3793D}" dt="2026-10-06T16:11:34.507" v="1489" actId="20577"/>
          <ac:spMkLst>
            <pc:docMk/>
            <pc:sldMk cId="3917606907" sldId="258"/>
            <ac:spMk id="3" creationId="{469CF396-7513-7E2D-FBB4-B4CD6C9DDC6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06/10/2026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MSYP Campaign presentation</a:t>
            </a:r>
          </a:p>
        </p:txBody>
      </p:sp>
      <p:sp>
        <p:nvSpPr>
          <p:cNvPr id="3" name="Subtitle 2"/>
          <p:cNvSpPr>
            <a:spLocks noGrp="1"/>
          </p:cNvSpPr>
          <p:nvPr>
            <p:ph type="subTitle" idx="1"/>
          </p:nvPr>
        </p:nvSpPr>
        <p:spPr/>
        <p:txBody>
          <a:bodyPr vert="horz" lIns="91440" tIns="45720" rIns="91440" bIns="45720" rtlCol="0" anchor="t">
            <a:normAutofit/>
          </a:bodyPr>
          <a:lstStyle/>
          <a:p>
            <a:r>
              <a:rPr lang="en-GB"/>
              <a:t>By Ishika Roy Chowdhury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EEF02-A034-EDCF-EE1A-9D9BCB3B53D5}"/>
              </a:ext>
            </a:extLst>
          </p:cNvPr>
          <p:cNvSpPr>
            <a:spLocks noGrp="1"/>
          </p:cNvSpPr>
          <p:nvPr>
            <p:ph type="title"/>
          </p:nvPr>
        </p:nvSpPr>
        <p:spPr/>
        <p:txBody>
          <a:bodyPr/>
          <a:lstStyle/>
          <a:p>
            <a:r>
              <a:rPr lang="en-GB"/>
              <a:t>Introduction</a:t>
            </a:r>
          </a:p>
        </p:txBody>
      </p:sp>
      <p:sp>
        <p:nvSpPr>
          <p:cNvPr id="3" name="Content Placeholder 2">
            <a:extLst>
              <a:ext uri="{FF2B5EF4-FFF2-40B4-BE49-F238E27FC236}">
                <a16:creationId xmlns:a16="http://schemas.microsoft.com/office/drawing/2014/main" id="{20A5AB80-941C-FCD3-E719-6645D657A0C1}"/>
              </a:ext>
            </a:extLst>
          </p:cNvPr>
          <p:cNvSpPr>
            <a:spLocks noGrp="1"/>
          </p:cNvSpPr>
          <p:nvPr>
            <p:ph idx="1"/>
          </p:nvPr>
        </p:nvSpPr>
        <p:spPr/>
        <p:txBody>
          <a:bodyPr vert="horz" lIns="91440" tIns="45720" rIns="91440" bIns="45720" rtlCol="0" anchor="t">
            <a:normAutofit/>
          </a:bodyPr>
          <a:lstStyle/>
          <a:p>
            <a:r>
              <a:rPr lang="en-GB"/>
              <a:t>My name is Ishika Roy Chowdhury</a:t>
            </a:r>
          </a:p>
          <a:p>
            <a:r>
              <a:rPr lang="en-GB"/>
              <a:t>I am standing as an candidate for the election of Dundee City MSYP.</a:t>
            </a:r>
          </a:p>
          <a:p>
            <a:r>
              <a:rPr lang="en-GB"/>
              <a:t>I want to bring major changes that will be good for young individuals of the city and create a safe environment. </a:t>
            </a:r>
          </a:p>
          <a:p>
            <a:r>
              <a:rPr lang="en-GB"/>
              <a:t>I hope that I shall be able to bring awareness for certain issues that should be regarded with importance.</a:t>
            </a:r>
          </a:p>
          <a:p>
            <a:endParaRPr lang="en-GB"/>
          </a:p>
        </p:txBody>
      </p:sp>
      <p:pic>
        <p:nvPicPr>
          <p:cNvPr id="4" name="Picture 3">
            <a:extLst>
              <a:ext uri="{FF2B5EF4-FFF2-40B4-BE49-F238E27FC236}">
                <a16:creationId xmlns:a16="http://schemas.microsoft.com/office/drawing/2014/main" id="{F35D196C-A2CD-4A92-C5F6-3C921F85C385}"/>
              </a:ext>
            </a:extLst>
          </p:cNvPr>
          <p:cNvPicPr>
            <a:picLocks noChangeAspect="1"/>
          </p:cNvPicPr>
          <p:nvPr/>
        </p:nvPicPr>
        <p:blipFill>
          <a:blip r:embed="rId2"/>
          <a:stretch>
            <a:fillRect/>
          </a:stretch>
        </p:blipFill>
        <p:spPr>
          <a:xfrm>
            <a:off x="8285361" y="-3995"/>
            <a:ext cx="2446266" cy="2330198"/>
          </a:xfrm>
          <a:prstGeom prst="rect">
            <a:avLst/>
          </a:prstGeom>
        </p:spPr>
      </p:pic>
    </p:spTree>
    <p:extLst>
      <p:ext uri="{BB962C8B-B14F-4D97-AF65-F5344CB8AC3E}">
        <p14:creationId xmlns:p14="http://schemas.microsoft.com/office/powerpoint/2010/main" val="925043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4E759-DF40-3BF1-7FE1-05FDA0588B63}"/>
              </a:ext>
            </a:extLst>
          </p:cNvPr>
          <p:cNvSpPr>
            <a:spLocks noGrp="1"/>
          </p:cNvSpPr>
          <p:nvPr>
            <p:ph type="title"/>
          </p:nvPr>
        </p:nvSpPr>
        <p:spPr/>
        <p:txBody>
          <a:bodyPr/>
          <a:lstStyle/>
          <a:p>
            <a:r>
              <a:rPr lang="en-GB"/>
              <a:t>My main focus</a:t>
            </a:r>
          </a:p>
        </p:txBody>
      </p:sp>
      <p:sp>
        <p:nvSpPr>
          <p:cNvPr id="3" name="Content Placeholder 2">
            <a:extLst>
              <a:ext uri="{FF2B5EF4-FFF2-40B4-BE49-F238E27FC236}">
                <a16:creationId xmlns:a16="http://schemas.microsoft.com/office/drawing/2014/main" id="{469CF396-7513-7E2D-FBB4-B4CD6C9DDC6B}"/>
              </a:ext>
            </a:extLst>
          </p:cNvPr>
          <p:cNvSpPr>
            <a:spLocks noGrp="1"/>
          </p:cNvSpPr>
          <p:nvPr>
            <p:ph idx="1"/>
          </p:nvPr>
        </p:nvSpPr>
        <p:spPr>
          <a:xfrm>
            <a:off x="838200" y="1825625"/>
            <a:ext cx="10515600" cy="4661782"/>
          </a:xfrm>
        </p:spPr>
        <p:txBody>
          <a:bodyPr vert="horz" lIns="91440" tIns="45720" rIns="91440" bIns="45720" rtlCol="0" anchor="t">
            <a:normAutofit/>
          </a:bodyPr>
          <a:lstStyle/>
          <a:p>
            <a:r>
              <a:rPr lang="en-GB" sz="2000" i="1"/>
              <a:t>For my campaign, one of the issues I want to change as an candidate is the equalities certain groups of young individuals are lacking. This equalities root from opportunities, such as going to a trip or even signing up for an event. I want to change that by including everyone and guiding the main value of respecting people around us.</a:t>
            </a:r>
          </a:p>
          <a:p>
            <a:r>
              <a:rPr lang="en-GB" sz="2000" i="1"/>
              <a:t>Another issue I would like to change as an candidate, is regarding justice. When a terrible act occurs to an young individual, it can often silence them due to the consequences backfiring on them even though they are the victim, rather than holding the perpetrator responsible. I want to bring justice to the victims, allowing them to express their voice with confidence when they feel as though they are wronged for no reason at all.</a:t>
            </a:r>
          </a:p>
          <a:p>
            <a:r>
              <a:rPr lang="en-GB" sz="2000" i="1"/>
              <a:t>A final issue I would want to make major change to is rights. Specifically holding the rights accountable for young individuals when they are being suppressed from it. I would want to bring more attention regarding the right to culture, the right to live and the right to education. Young individuals should be choosing a certain good pathway without any pressure or coercion.</a:t>
            </a:r>
          </a:p>
          <a:p>
            <a:endParaRPr lang="en-GB" i="1"/>
          </a:p>
          <a:p>
            <a:endParaRPr lang="en-GB" i="1"/>
          </a:p>
        </p:txBody>
      </p:sp>
    </p:spTree>
    <p:extLst>
      <p:ext uri="{BB962C8B-B14F-4D97-AF65-F5344CB8AC3E}">
        <p14:creationId xmlns:p14="http://schemas.microsoft.com/office/powerpoint/2010/main" val="39176069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MSYP Campaign presentation</vt:lpstr>
      <vt:lpstr>Introduction</vt:lpstr>
      <vt:lpstr>My main focus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2026-10-06T15:52:34Z</dcterms:created>
  <dcterms:modified xsi:type="dcterms:W3CDTF">2026-10-06T16:12:24Z</dcterms:modified>
</cp:coreProperties>
</file>